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276" r:id="rId3"/>
    <p:sldId id="303" r:id="rId4"/>
    <p:sldId id="257" r:id="rId5"/>
    <p:sldId id="271" r:id="rId6"/>
    <p:sldId id="272" r:id="rId7"/>
    <p:sldId id="273" r:id="rId8"/>
    <p:sldId id="264" r:id="rId9"/>
    <p:sldId id="258" r:id="rId10"/>
    <p:sldId id="259" r:id="rId11"/>
    <p:sldId id="260" r:id="rId12"/>
    <p:sldId id="305" r:id="rId13"/>
    <p:sldId id="262" r:id="rId14"/>
    <p:sldId id="263" r:id="rId15"/>
    <p:sldId id="261" r:id="rId16"/>
    <p:sldId id="306" r:id="rId17"/>
    <p:sldId id="274" r:id="rId18"/>
    <p:sldId id="307" r:id="rId19"/>
    <p:sldId id="309" r:id="rId20"/>
    <p:sldId id="266" r:id="rId21"/>
    <p:sldId id="277" r:id="rId22"/>
    <p:sldId id="267" r:id="rId23"/>
    <p:sldId id="268" r:id="rId24"/>
    <p:sldId id="269" r:id="rId25"/>
    <p:sldId id="270" r:id="rId26"/>
    <p:sldId id="304" r:id="rId27"/>
    <p:sldId id="30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>
      <p:cViewPr varScale="1">
        <p:scale>
          <a:sx n="82" d="100"/>
          <a:sy n="82" d="100"/>
        </p:scale>
        <p:origin x="643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3531-90A8-4B0A-B6D0-D40C74EC5FFE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A8EB-8D82-4897-B2C0-7965C2C52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3531-90A8-4B0A-B6D0-D40C74EC5FFE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A8EB-8D82-4897-B2C0-7965C2C52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3531-90A8-4B0A-B6D0-D40C74EC5FFE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A8EB-8D82-4897-B2C0-7965C2C52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3531-90A8-4B0A-B6D0-D40C74EC5FFE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A8EB-8D82-4897-B2C0-7965C2C52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3531-90A8-4B0A-B6D0-D40C74EC5FFE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A8EB-8D82-4897-B2C0-7965C2C52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3531-90A8-4B0A-B6D0-D40C74EC5FFE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A8EB-8D82-4897-B2C0-7965C2C52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3531-90A8-4B0A-B6D0-D40C74EC5FFE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A8EB-8D82-4897-B2C0-7965C2C52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3531-90A8-4B0A-B6D0-D40C74EC5FFE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A8EB-8D82-4897-B2C0-7965C2C52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3531-90A8-4B0A-B6D0-D40C74EC5FFE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A8EB-8D82-4897-B2C0-7965C2C52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3531-90A8-4B0A-B6D0-D40C74EC5FFE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A8EB-8D82-4897-B2C0-7965C2C52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3531-90A8-4B0A-B6D0-D40C74EC5FFE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A8EB-8D82-4897-B2C0-7965C2C52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F3531-90A8-4B0A-B6D0-D40C74EC5FFE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3A8EB-8D82-4897-B2C0-7965C2C52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allsave.com/wallpapers/1920x1200/heaven/430468/heaven-hd-com-430468.jpg">
            <a:extLst>
              <a:ext uri="{FF2B5EF4-FFF2-40B4-BE49-F238E27FC236}">
                <a16:creationId xmlns:a16="http://schemas.microsoft.com/office/drawing/2014/main" id="{A3F57297-5EA4-42E3-B946-7A7A6252B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494402" cy="68580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5C6735-08ED-447A-9C44-4BA687212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429000"/>
            <a:ext cx="6172200" cy="1470025"/>
          </a:xfrm>
        </p:spPr>
        <p:txBody>
          <a:bodyPr>
            <a:noAutofit/>
          </a:bodyPr>
          <a:lstStyle/>
          <a:p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HEAVEN ON EARTH </a:t>
            </a:r>
            <a:b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</a:b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SUNDAY</a:t>
            </a:r>
          </a:p>
        </p:txBody>
      </p:sp>
    </p:spTree>
    <p:extLst>
      <p:ext uri="{BB962C8B-B14F-4D97-AF65-F5344CB8AC3E}">
        <p14:creationId xmlns:p14="http://schemas.microsoft.com/office/powerpoint/2010/main" val="1151336971"/>
      </p:ext>
    </p:extLst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Paul\Pictures\pottershan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04801"/>
            <a:ext cx="7772400" cy="1470025"/>
          </a:xfrm>
        </p:spPr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God’s promise:</a:t>
            </a:r>
            <a:r>
              <a:rPr lang="en-US" b="1" dirty="0">
                <a:solidFill>
                  <a:schemeClr val="bg1"/>
                </a:solidFill>
              </a:rPr>
              <a:t>  Isaiah 51:3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676400"/>
            <a:ext cx="100584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44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For the Lord shall comfort Zion:  He will comfort all her waste places;  and he will make her wilderness </a:t>
            </a:r>
            <a:r>
              <a:rPr lang="en-US" sz="4400" i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like</a:t>
            </a:r>
            <a:r>
              <a:rPr lang="en-US" sz="44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4400" i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Eden</a:t>
            </a:r>
            <a:r>
              <a:rPr lang="en-US" sz="44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and her desert like </a:t>
            </a:r>
            <a:r>
              <a:rPr lang="en-US" sz="4400" i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the garden of the Lord; </a:t>
            </a:r>
            <a:r>
              <a:rPr lang="en-US" sz="44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joy and gladness shall be found therein, thanksgiving, and the voice of melody.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Paul\Pictures\pottershan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04801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Isaiah 51:6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676400"/>
            <a:ext cx="10210800" cy="4800600"/>
          </a:xfrm>
        </p:spPr>
        <p:txBody>
          <a:bodyPr>
            <a:normAutofit/>
          </a:bodyPr>
          <a:lstStyle/>
          <a:p>
            <a:r>
              <a:rPr lang="en-US" sz="44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Lift up your eyes to the heavens, and look upon the earth beneath:  for the heavens shall vanish away like smoke, and the earth shall wax old like a garment…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Paul\Pictures\pottershan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-228600"/>
            <a:ext cx="12317963" cy="7239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533400"/>
            <a:ext cx="10210800" cy="6705600"/>
          </a:xfrm>
        </p:spPr>
        <p:txBody>
          <a:bodyPr>
            <a:normAutofit fontScale="85000" lnSpcReduction="20000"/>
          </a:bodyPr>
          <a:lstStyle/>
          <a:p>
            <a:r>
              <a:rPr lang="en-US" sz="44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Acts 3:20,21</a:t>
            </a:r>
          </a:p>
          <a:p>
            <a:r>
              <a:rPr lang="en-US" sz="44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57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And he shall send Jesus Christ, which before was preached unto you:  Whom the heaven must receive until </a:t>
            </a:r>
            <a:r>
              <a:rPr lang="en-US" sz="5700" i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the times of restitution of all things</a:t>
            </a:r>
            <a:r>
              <a:rPr lang="en-US" sz="57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which God hath spoken by the mouth of all his holy prophets since the world began.</a:t>
            </a:r>
          </a:p>
          <a:p>
            <a:r>
              <a:rPr lang="en-US" sz="44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548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C802ED6C-4A50-4DBE-816E-29ACE5547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0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8601"/>
            <a:ext cx="9296400" cy="6248401"/>
          </a:xfrm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“…God’s ultimate plan is not to take us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up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to live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in a realm made for Him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but to come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down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and live with us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in the realm He made for </a:t>
            </a:r>
            <a:r>
              <a:rPr lang="en-US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us</a:t>
            </a:r>
            <a:r>
              <a:rPr lang="en-US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.”</a:t>
            </a:r>
            <a:br>
              <a:rPr lang="en-US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br>
              <a:rPr lang="en-US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en-US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</a:t>
            </a:r>
            <a:r>
              <a:rPr lang="en-US" u="sng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HEAVEN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”: </a:t>
            </a:r>
            <a:r>
              <a:rPr lang="en-US" i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- Randy Alcorn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api.ning.com/files/jDNtg8dWvx6CgVjmVVXknprR3pUcMaeTn-GVoDflCURq5nrCJyGQEsyn2TKtE6oYQ2gfPDu6VHz4hKCl8lQ498snZyt1LI*5/NEW_EARTH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3400"/>
            <a:ext cx="12192000" cy="8382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685801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i="1" dirty="0">
                <a:ln>
                  <a:solidFill>
                    <a:srgbClr val="FFFF0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THE NEW EARTH:</a:t>
            </a:r>
          </a:p>
        </p:txBody>
      </p:sp>
    </p:spTree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Paul\Pictures\pottershan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04801"/>
            <a:ext cx="7772400" cy="990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2 Peter 3:13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10896600" cy="5486400"/>
          </a:xfrm>
        </p:spPr>
        <p:txBody>
          <a:bodyPr>
            <a:normAutofit/>
          </a:bodyPr>
          <a:lstStyle/>
          <a:p>
            <a:r>
              <a:rPr lang="en-US" sz="54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Nevertheless </a:t>
            </a:r>
            <a:r>
              <a:rPr lang="en-US" sz="5400" i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we</a:t>
            </a:r>
            <a:r>
              <a:rPr lang="en-US" sz="54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according to His promise, look for </a:t>
            </a:r>
            <a:r>
              <a:rPr lang="en-US" sz="5400" i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new heavens </a:t>
            </a:r>
            <a:r>
              <a:rPr lang="en-US" sz="54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and </a:t>
            </a:r>
            <a:r>
              <a:rPr lang="en-US" sz="5400" i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 new earth </a:t>
            </a:r>
            <a:r>
              <a:rPr lang="en-US" sz="54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wherein </a:t>
            </a:r>
            <a:r>
              <a:rPr lang="en-US" sz="5400" i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dwelleth</a:t>
            </a:r>
            <a:r>
              <a:rPr lang="en-US" sz="54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righteousness.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Paul\Pictures\pottershan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04801"/>
            <a:ext cx="7772400" cy="990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Romans 8:23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10896600" cy="5486400"/>
          </a:xfrm>
        </p:spPr>
        <p:txBody>
          <a:bodyPr>
            <a:normAutofit lnSpcReduction="10000"/>
          </a:bodyPr>
          <a:lstStyle/>
          <a:p>
            <a:r>
              <a:rPr lang="en-US" sz="54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“…the whole creation </a:t>
            </a:r>
            <a:r>
              <a:rPr lang="en-US" sz="5400" i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groaneth</a:t>
            </a:r>
            <a:r>
              <a:rPr lang="en-US" sz="54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and </a:t>
            </a:r>
            <a:r>
              <a:rPr lang="en-US" sz="5400" i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travaileth</a:t>
            </a:r>
            <a:r>
              <a:rPr lang="en-US" sz="54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in pain together until now.</a:t>
            </a:r>
          </a:p>
          <a:p>
            <a:r>
              <a:rPr lang="en-US" sz="54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And not only they, but </a:t>
            </a:r>
            <a:r>
              <a:rPr lang="en-US" sz="5400" i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ourselves also</a:t>
            </a:r>
            <a:r>
              <a:rPr lang="en-US" sz="54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waiting for the adoption, to wit, the redemption of our body.”</a:t>
            </a:r>
          </a:p>
        </p:txBody>
      </p:sp>
    </p:spTree>
    <p:extLst>
      <p:ext uri="{BB962C8B-B14F-4D97-AF65-F5344CB8AC3E}">
        <p14:creationId xmlns:p14="http://schemas.microsoft.com/office/powerpoint/2010/main" val="41875668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api.ning.com/files/jDNtg8dWvx6CgVjmVVXknprR3pUcMaeTn-GVoDflCURq5nrCJyGQEsyn2TKtE6oYQ2gfPDu6VHz4hKCl8lQ498snZyt1LI*5/NEW_EARTH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5800"/>
            <a:ext cx="12192000" cy="8458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685801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i="1" dirty="0">
                <a:ln>
                  <a:solidFill>
                    <a:srgbClr val="FFFF0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THE NEW EARTH: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2133600"/>
            <a:ext cx="80010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The Original Earth</a:t>
            </a:r>
          </a:p>
          <a:p>
            <a:r>
              <a:rPr lang="en-US" sz="52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(God’s Template for Heaven on earth)</a:t>
            </a:r>
          </a:p>
          <a:p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The Present Earth</a:t>
            </a:r>
          </a:p>
          <a:p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The New Earth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Paul\Pictures\pottershan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04801"/>
            <a:ext cx="7772400" cy="990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Revelation 21:1-3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10896600" cy="6324600"/>
          </a:xfrm>
        </p:spPr>
        <p:txBody>
          <a:bodyPr>
            <a:normAutofit fontScale="77500" lnSpcReduction="20000"/>
          </a:bodyPr>
          <a:lstStyle/>
          <a:p>
            <a:r>
              <a:rPr lang="en-US" sz="65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And I saw a </a:t>
            </a:r>
            <a:r>
              <a:rPr lang="en-US" sz="6500" i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new heaven </a:t>
            </a:r>
            <a:r>
              <a:rPr lang="en-US" sz="65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and a </a:t>
            </a:r>
            <a:r>
              <a:rPr lang="en-US" sz="6500" i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new earth</a:t>
            </a:r>
            <a:r>
              <a:rPr lang="en-US" sz="65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: for the first heaven and the first earth were passed away; and there was no more sea.  And I John saw the holy city, </a:t>
            </a:r>
            <a:r>
              <a:rPr lang="en-US" sz="6500" i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new Jerusalem</a:t>
            </a:r>
            <a:r>
              <a:rPr lang="en-US" sz="65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coming down from God out of heaven, prepared as a bride adorned for her husband. </a:t>
            </a:r>
            <a:endParaRPr lang="en-US" sz="54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05860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Paul\Pictures\pottershan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04801"/>
            <a:ext cx="7772400" cy="990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Revelation 21:1-3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10896600" cy="6324600"/>
          </a:xfrm>
        </p:spPr>
        <p:txBody>
          <a:bodyPr>
            <a:normAutofit fontScale="77500" lnSpcReduction="20000"/>
          </a:bodyPr>
          <a:lstStyle/>
          <a:p>
            <a:r>
              <a:rPr lang="en-US" sz="65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And I heard a great voice out of heaven saying, Behold, </a:t>
            </a:r>
            <a:r>
              <a:rPr lang="en-US" sz="6500" i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the tabernacle of God is with men, and he will dwell with them, and they shall be his people, and God himself shall be with them, and be their God.</a:t>
            </a:r>
          </a:p>
          <a:p>
            <a:r>
              <a:rPr lang="en-US" sz="54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87853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24355AEE-EE58-45F4-901A-32F11B9D5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0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28601"/>
            <a:ext cx="7772400" cy="5029200"/>
          </a:xfrm>
        </p:spPr>
        <p:txBody>
          <a:bodyPr>
            <a:noAutofit/>
          </a:bodyPr>
          <a:lstStyle/>
          <a:p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IT’S ALL ABOUT 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HEAVEN 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– AND 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YOU!</a:t>
            </a:r>
            <a:b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</a:br>
            <a:b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</a:b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AND…</a:t>
            </a:r>
          </a:p>
        </p:txBody>
      </p:sp>
    </p:spTree>
  </p:cSld>
  <p:clrMapOvr>
    <a:masterClrMapping/>
  </p:clrMapOvr>
  <p:transition spd="slow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Paul\Pictures\pottershan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1000"/>
            <a:ext cx="10591800" cy="6477000"/>
          </a:xfrm>
        </p:spPr>
        <p:txBody>
          <a:bodyPr>
            <a:normAutofit lnSpcReduction="10000"/>
          </a:bodyPr>
          <a:lstStyle/>
          <a:p>
            <a:r>
              <a:rPr lang="en-US" sz="48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Ephesians 1:10,11</a:t>
            </a:r>
          </a:p>
          <a:p>
            <a:r>
              <a:rPr lang="en-US" sz="48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That in the dispensation of the fulness of times He might gather together in one all things in Christ, both which are </a:t>
            </a:r>
            <a:r>
              <a:rPr lang="en-US" sz="4800" i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in heaven</a:t>
            </a:r>
            <a:r>
              <a:rPr lang="en-US" sz="48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and which are </a:t>
            </a:r>
            <a:r>
              <a:rPr lang="en-US" sz="4800" i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on earth</a:t>
            </a:r>
            <a:r>
              <a:rPr lang="en-US" sz="48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;  even in Him:  in Whom we have obtained an inheritance…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996DFE-93BB-4351-9029-1310273E6F1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rookery.s3.amazonaws.com/937500/937662_7918_1024x2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4551"/>
            <a:ext cx="3810000" cy="5095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rookery.s3.amazonaws.com/937500/937506_390d_1024x2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778" y="3667107"/>
            <a:ext cx="3810000" cy="3229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rookery.s3.amazonaws.com/991000/991382_43ee_625x1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321362"/>
            <a:ext cx="5410200" cy="3598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://rookery.s3.amazonaws.com/937500/937828_2fb4_1024x2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-2"/>
            <a:ext cx="5334000" cy="3382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84FE5351-83B3-4EB3-B102-07EF64FDA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371600"/>
            <a:ext cx="7772400" cy="3962400"/>
          </a:xfrm>
        </p:spPr>
        <p:txBody>
          <a:bodyPr>
            <a:noAutofit/>
          </a:bodyPr>
          <a:lstStyle/>
          <a:p>
            <a:r>
              <a:rPr lang="en-US" sz="54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HEAVEN IS WHEREVER GOD DWELLS…</a:t>
            </a:r>
            <a:br>
              <a:rPr lang="en-US" sz="54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br>
              <a:rPr lang="en-US" sz="54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en-US" sz="54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Rev. 21:1-3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2A6949BC-6EA0-4570-96DB-9681AD607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3156" y="457200"/>
            <a:ext cx="7772400" cy="1523999"/>
          </a:xfrm>
        </p:spPr>
        <p:txBody>
          <a:bodyPr>
            <a:noAutofit/>
          </a:bodyPr>
          <a:lstStyle/>
          <a:p>
            <a:r>
              <a:rPr lang="en-US" sz="32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HEAVEN IS WHEREVER            GOD DWELLS…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956" y="1828800"/>
            <a:ext cx="6400800" cy="38100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God  will dwell with His people on the New Earth – </a:t>
            </a:r>
            <a:r>
              <a:rPr lang="en-US" sz="54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HEAVEN ON EARTH</a:t>
            </a:r>
            <a:r>
              <a:rPr lang="en-US" sz="4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!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F18C8B74-CA09-4B41-B23A-4E87AA35D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28601"/>
            <a:ext cx="7772400" cy="1523999"/>
          </a:xfrm>
        </p:spPr>
        <p:txBody>
          <a:bodyPr>
            <a:noAutofit/>
          </a:bodyPr>
          <a:lstStyle/>
          <a:p>
            <a:r>
              <a:rPr lang="en-US" sz="32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HEAVEN IS WHEREVER            GOD DWELLS…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1524000"/>
            <a:ext cx="7924800" cy="53340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 am looking forward to being with Him forever on His </a:t>
            </a:r>
            <a:r>
              <a:rPr lang="en-US" sz="44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New Creation</a:t>
            </a:r>
            <a:r>
              <a:rPr lang="en-US" sz="4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in His </a:t>
            </a:r>
            <a:r>
              <a:rPr lang="en-US" sz="44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New Universe</a:t>
            </a:r>
            <a:r>
              <a:rPr lang="en-US" sz="4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in the </a:t>
            </a:r>
            <a:r>
              <a:rPr lang="en-US" sz="44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New Jerusalem </a:t>
            </a:r>
            <a:r>
              <a:rPr lang="en-US" sz="4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with the focal point being the </a:t>
            </a:r>
            <a:r>
              <a:rPr lang="en-US" sz="44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New Earth</a:t>
            </a:r>
            <a:r>
              <a:rPr lang="en-US" sz="4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!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D30EE349-C9EC-4714-9F0B-5AFE570EC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685800"/>
            <a:ext cx="7772400" cy="1523999"/>
          </a:xfrm>
        </p:spPr>
        <p:txBody>
          <a:bodyPr>
            <a:noAutofit/>
          </a:bodyPr>
          <a:lstStyle/>
          <a:p>
            <a:r>
              <a:rPr lang="en-US" sz="32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HEAVEN IS WHEREVER            GOD DWELLS…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430088"/>
            <a:ext cx="7924800" cy="4038600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Won’t you        join me?!</a:t>
            </a:r>
          </a:p>
        </p:txBody>
      </p:sp>
    </p:spTree>
  </p:cSld>
  <p:clrMapOvr>
    <a:masterClrMapping/>
  </p:clrMapOvr>
  <p:transition spd="slow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D30EE349-C9EC-4714-9F0B-5AFE570EC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10896600" cy="1523999"/>
          </a:xfrm>
        </p:spPr>
        <p:txBody>
          <a:bodyPr>
            <a:noAutofit/>
          </a:bodyPr>
          <a:lstStyle/>
          <a:p>
            <a:r>
              <a:rPr lang="en-US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“This is my Father’s World”  v.3</a:t>
            </a:r>
            <a:br>
              <a:rPr lang="en-US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en-US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1858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209799"/>
            <a:ext cx="10515600" cy="4258889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“Jesus Who died will be satisfied, and </a:t>
            </a:r>
            <a:r>
              <a:rPr lang="en-US" sz="6600" dirty="0">
                <a:solidFill>
                  <a:srgbClr val="66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earth and Heaven be one</a:t>
            </a:r>
            <a:r>
              <a:rPr lang="en-US" sz="66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86499728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eaven on earth">
            <a:extLst>
              <a:ext uri="{FF2B5EF4-FFF2-40B4-BE49-F238E27FC236}">
                <a16:creationId xmlns:a16="http://schemas.microsoft.com/office/drawing/2014/main" id="{B1BFEE45-B17E-4D9B-804D-E3B79C6E0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5C6735-08ED-447A-9C44-4BA687212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609600"/>
            <a:ext cx="10515600" cy="3505200"/>
          </a:xfrm>
        </p:spPr>
        <p:txBody>
          <a:bodyPr>
            <a:noAutofit/>
          </a:bodyPr>
          <a:lstStyle/>
          <a:p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HEAVEN ON EARTH</a:t>
            </a:r>
            <a:b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</a:br>
            <a:b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</a:br>
            <a:endParaRPr lang="en-US" sz="6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62437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eaven on earth">
            <a:extLst>
              <a:ext uri="{FF2B5EF4-FFF2-40B4-BE49-F238E27FC236}">
                <a16:creationId xmlns:a16="http://schemas.microsoft.com/office/drawing/2014/main" id="{B1BFEE45-B17E-4D9B-804D-E3B79C6E0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5C6735-08ED-447A-9C44-4BA687212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609600"/>
            <a:ext cx="10515600" cy="3505200"/>
          </a:xfrm>
        </p:spPr>
        <p:txBody>
          <a:bodyPr>
            <a:noAutofit/>
          </a:bodyPr>
          <a:lstStyle/>
          <a:p>
            <a:r>
              <a:rPr lang="en-US" sz="660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…HEAVEN 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ON EARTH</a:t>
            </a:r>
            <a:b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</a:b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Genesis 2:7-15 </a:t>
            </a:r>
            <a:b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</a:br>
            <a:endParaRPr lang="en-US" sz="6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394849"/>
      </p:ext>
    </p:extLst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5.fanpop.com/image/photos/27000000/garden-of-eden-art-picture-the-bible-27092885-840-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429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“Eden” = “pleasantness”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114800"/>
            <a:ext cx="6400800" cy="1752600"/>
          </a:xfrm>
        </p:spPr>
        <p:txBody>
          <a:bodyPr>
            <a:normAutofit/>
          </a:bodyPr>
          <a:lstStyle/>
          <a:p>
            <a:r>
              <a:rPr lang="en-US" sz="5400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HEAVEN ON EARTH!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5.fanpop.com/image/photos/27000000/garden-of-eden-art-picture-the-bible-27092885-840-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429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685801"/>
            <a:ext cx="7772400" cy="2914650"/>
          </a:xfrm>
        </p:spPr>
        <p:txBody>
          <a:bodyPr>
            <a:normAutofit/>
          </a:bodyPr>
          <a:lstStyle/>
          <a:p>
            <a:r>
              <a:rPr lang="en-US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“Heaven”  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is 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NOT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“Heavenly”</a:t>
            </a:r>
            <a:b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They are NOT the same, they are opposites.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114800"/>
            <a:ext cx="6400800" cy="1752600"/>
          </a:xfrm>
        </p:spPr>
        <p:txBody>
          <a:bodyPr>
            <a:normAutofit/>
          </a:bodyPr>
          <a:lstStyle/>
          <a:p>
            <a:r>
              <a:rPr lang="en-US" sz="5400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HEAVEN ON EARTH!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5.fanpop.com/image/photos/27000000/garden-of-eden-art-picture-the-bible-27092885-840-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12344400" cy="7429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685801"/>
            <a:ext cx="7772400" cy="2914650"/>
          </a:xfrm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“Heaven” is a literal, physical, material PLACE – just like Eden!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114800"/>
            <a:ext cx="6400800" cy="1752600"/>
          </a:xfrm>
        </p:spPr>
        <p:txBody>
          <a:bodyPr>
            <a:normAutofit/>
          </a:bodyPr>
          <a:lstStyle/>
          <a:p>
            <a:r>
              <a:rPr lang="en-US" sz="5400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HEAVEN ON EARTH!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5.fanpop.com/image/photos/27000000/garden-of-eden-art-picture-the-bible-27092885-840-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12344399" cy="7429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685801"/>
            <a:ext cx="7772400" cy="29146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The </a:t>
            </a:r>
            <a:r>
              <a:rPr lang="en-US" dirty="0">
                <a:solidFill>
                  <a:srgbClr val="66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Kingdom of Heaven </a:t>
            </a: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is an 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earthly, literal, physical</a:t>
            </a: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dirty="0">
                <a:solidFill>
                  <a:srgbClr val="66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Kingdom</a:t>
            </a: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of 1000 years duration.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11480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US" sz="5400" i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(Almost) HEAVEN ON EARTH!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Paul\Pictures\pottershan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04801"/>
            <a:ext cx="7772400" cy="990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Rom. 8 :22,23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143000"/>
            <a:ext cx="10363200" cy="5486400"/>
          </a:xfrm>
        </p:spPr>
        <p:txBody>
          <a:bodyPr>
            <a:normAutofit/>
          </a:bodyPr>
          <a:lstStyle/>
          <a:p>
            <a:r>
              <a:rPr lang="en-US" sz="4800" i="1" dirty="0">
                <a:solidFill>
                  <a:srgbClr val="66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For we know that the whole creation</a:t>
            </a:r>
            <a:r>
              <a:rPr lang="en-US" sz="48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4800" i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groaneth</a:t>
            </a:r>
            <a:r>
              <a:rPr lang="en-US" sz="48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and </a:t>
            </a:r>
            <a:r>
              <a:rPr lang="en-US" sz="4800" i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travaileth</a:t>
            </a:r>
            <a:r>
              <a:rPr lang="en-US" sz="48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in pain together until now.  And not only they, but ourselves also, waiting for the adoption, to wit, </a:t>
            </a:r>
            <a:r>
              <a:rPr lang="en-US" sz="4800" i="1" dirty="0">
                <a:solidFill>
                  <a:srgbClr val="66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the redemption our </a:t>
            </a:r>
            <a:r>
              <a:rPr lang="en-US" sz="4800" i="1" dirty="0" err="1">
                <a:solidFill>
                  <a:srgbClr val="66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our</a:t>
            </a:r>
            <a:r>
              <a:rPr lang="en-US" sz="4800" i="1" dirty="0">
                <a:solidFill>
                  <a:srgbClr val="66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body</a:t>
            </a:r>
            <a:r>
              <a:rPr lang="en-US" sz="48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s5.fanpop.com/image/photos/27000000/garden-of-eden-art-picture-the-bible-27092885-840-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429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990601"/>
            <a:ext cx="9525000" cy="1470025"/>
          </a:xfrm>
        </p:spPr>
        <p:txBody>
          <a:bodyPr>
            <a:noAutofit/>
          </a:bodyPr>
          <a:lstStyle/>
          <a:p>
            <a:r>
              <a:rPr lang="en-US" sz="7200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THE NEW EDEN: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2667000"/>
            <a:ext cx="6400800" cy="2819400"/>
          </a:xfrm>
        </p:spPr>
        <p:txBody>
          <a:bodyPr>
            <a:noAutofit/>
          </a:bodyPr>
          <a:lstStyle/>
          <a:p>
            <a:r>
              <a:rPr lang="en-US" sz="7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Eden Restored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8288</TotalTime>
  <Words>693</Words>
  <Application>Microsoft Office PowerPoint</Application>
  <PresentationFormat>Widescreen</PresentationFormat>
  <Paragraphs>51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Arial Black</vt:lpstr>
      <vt:lpstr>Calibri</vt:lpstr>
      <vt:lpstr>Cooper Black</vt:lpstr>
      <vt:lpstr>Office Theme</vt:lpstr>
      <vt:lpstr>HEAVEN ON EARTH  SUNDAY</vt:lpstr>
      <vt:lpstr>IT’S ALL ABOUT HEAVEN – AND YOU!  AND…</vt:lpstr>
      <vt:lpstr>…HEAVEN ON EARTH Genesis 2:7-15  </vt:lpstr>
      <vt:lpstr>“Eden” = “pleasantness”</vt:lpstr>
      <vt:lpstr>“Heaven”  is NOT “Heavenly” They are NOT the same, they are opposites.</vt:lpstr>
      <vt:lpstr>“Heaven” is a literal, physical, material PLACE – just like Eden!</vt:lpstr>
      <vt:lpstr>The Kingdom of Heaven is an earthly, literal, physical Kingdom of 1000 years duration.</vt:lpstr>
      <vt:lpstr>Rom. 8 :22,23</vt:lpstr>
      <vt:lpstr>THE NEW EDEN:</vt:lpstr>
      <vt:lpstr>God’s promise:  Isaiah 51:3</vt:lpstr>
      <vt:lpstr>Isaiah 51:6</vt:lpstr>
      <vt:lpstr>PowerPoint Presentation</vt:lpstr>
      <vt:lpstr>“…God’s ultimate plan is not to take us up to live in a realm made for Him, but to come down and live with us in the realm He made for us.”     “HEAVEN”: - Randy Alcorn</vt:lpstr>
      <vt:lpstr>THE NEW EARTH:</vt:lpstr>
      <vt:lpstr>2 Peter 3:13</vt:lpstr>
      <vt:lpstr>Romans 8:23</vt:lpstr>
      <vt:lpstr>THE NEW EARTH:</vt:lpstr>
      <vt:lpstr>Revelation 21:1-3</vt:lpstr>
      <vt:lpstr>Revelation 21:1-3</vt:lpstr>
      <vt:lpstr>PowerPoint Presentation</vt:lpstr>
      <vt:lpstr>PowerPoint Presentation</vt:lpstr>
      <vt:lpstr>HEAVEN IS WHEREVER GOD DWELLS…  Rev. 21:1-3</vt:lpstr>
      <vt:lpstr>HEAVEN IS WHEREVER            GOD DWELLS…</vt:lpstr>
      <vt:lpstr>HEAVEN IS WHEREVER            GOD DWELLS…</vt:lpstr>
      <vt:lpstr>HEAVEN IS WHEREVER            GOD DWELLS…</vt:lpstr>
      <vt:lpstr>“This is my Father’s World”  v.3 1858</vt:lpstr>
      <vt:lpstr>HEAVEN ON EARTH 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HEAVEN ON EARTH!</dc:title>
  <dc:creator>Paul</dc:creator>
  <cp:lastModifiedBy>Paul Fedena</cp:lastModifiedBy>
  <cp:revision>60</cp:revision>
  <dcterms:created xsi:type="dcterms:W3CDTF">2012-07-14T15:13:36Z</dcterms:created>
  <dcterms:modified xsi:type="dcterms:W3CDTF">2022-05-13T23:39:47Z</dcterms:modified>
</cp:coreProperties>
</file>