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9C59-A889-4469-8314-56BC6B1B4D2B}" type="datetimeFigureOut">
              <a:rPr lang="en-US" smtClean="0"/>
              <a:t>4/7/2007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04D3-17DC-4C9C-98C7-F79C65470E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9C59-A889-4469-8314-56BC6B1B4D2B}" type="datetimeFigureOut">
              <a:rPr lang="en-US" smtClean="0"/>
              <a:t>4/7/2007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04D3-17DC-4C9C-98C7-F79C65470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9C59-A889-4469-8314-56BC6B1B4D2B}" type="datetimeFigureOut">
              <a:rPr lang="en-US" smtClean="0"/>
              <a:t>4/7/2007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04D3-17DC-4C9C-98C7-F79C65470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9C59-A889-4469-8314-56BC6B1B4D2B}" type="datetimeFigureOut">
              <a:rPr lang="en-US" smtClean="0"/>
              <a:t>4/7/2007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04D3-17DC-4C9C-98C7-F79C65470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9C59-A889-4469-8314-56BC6B1B4D2B}" type="datetimeFigureOut">
              <a:rPr lang="en-US" smtClean="0"/>
              <a:t>4/7/2007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ACE04D3-17DC-4C9C-98C7-F79C65470E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9C59-A889-4469-8314-56BC6B1B4D2B}" type="datetimeFigureOut">
              <a:rPr lang="en-US" smtClean="0"/>
              <a:t>4/7/2007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04D3-17DC-4C9C-98C7-F79C65470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9C59-A889-4469-8314-56BC6B1B4D2B}" type="datetimeFigureOut">
              <a:rPr lang="en-US" smtClean="0"/>
              <a:t>4/7/2007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04D3-17DC-4C9C-98C7-F79C65470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9C59-A889-4469-8314-56BC6B1B4D2B}" type="datetimeFigureOut">
              <a:rPr lang="en-US" smtClean="0"/>
              <a:t>4/7/2007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04D3-17DC-4C9C-98C7-F79C65470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9C59-A889-4469-8314-56BC6B1B4D2B}" type="datetimeFigureOut">
              <a:rPr lang="en-US" smtClean="0"/>
              <a:t>4/7/2007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04D3-17DC-4C9C-98C7-F79C65470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9C59-A889-4469-8314-56BC6B1B4D2B}" type="datetimeFigureOut">
              <a:rPr lang="en-US" smtClean="0"/>
              <a:t>4/7/2007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04D3-17DC-4C9C-98C7-F79C65470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9C59-A889-4469-8314-56BC6B1B4D2B}" type="datetimeFigureOut">
              <a:rPr lang="en-US" smtClean="0"/>
              <a:t>4/7/2007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04D3-17DC-4C9C-98C7-F79C65470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C19C59-A889-4469-8314-56BC6B1B4D2B}" type="datetimeFigureOut">
              <a:rPr lang="en-US" smtClean="0"/>
              <a:t>4/7/2007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CE04D3-17DC-4C9C-98C7-F79C65470E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81600"/>
            <a:ext cx="5867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Ruth: Romance &amp; redemption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1295400"/>
            <a:ext cx="4648200" cy="2971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ccent" pitchFamily="2" charset="0"/>
              </a:rPr>
              <a:t>The Backslider’s Testimony</a:t>
            </a:r>
            <a:endParaRPr lang="en-US" sz="4400" dirty="0">
              <a:latin typeface="Accent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30384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Backslider’s Testimony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  <a:latin typeface="Amethyst Bold Italic" pitchFamily="2" charset="0"/>
              </a:rPr>
              <a:t>THE TEDIOUS TRIP:</a:t>
            </a:r>
          </a:p>
          <a:p>
            <a:pPr>
              <a:buNone/>
            </a:pPr>
            <a:r>
              <a:rPr lang="en-US" sz="5400" dirty="0" smtClean="0">
                <a:latin typeface="Amethyst Bold Italic" pitchFamily="2" charset="0"/>
              </a:rPr>
              <a:t>Going Back Home:</a:t>
            </a:r>
          </a:p>
          <a:p>
            <a:pPr>
              <a:buNone/>
            </a:pPr>
            <a:r>
              <a:rPr lang="en-US" sz="5400" dirty="0" smtClean="0">
                <a:latin typeface="Amethyst Bold Italic" pitchFamily="2" charset="0"/>
              </a:rPr>
              <a:t>Getting Back Home: </a:t>
            </a:r>
          </a:p>
          <a:p>
            <a:pPr>
              <a:buNone/>
            </a:pPr>
            <a:endParaRPr lang="en-US" sz="5400" dirty="0">
              <a:latin typeface="Amethyst Bold Italic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5594" y="4419599"/>
            <a:ext cx="2325392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298868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19600"/>
            <a:ext cx="3276600" cy="217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581400" y="762000"/>
            <a:ext cx="518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It is always “harvest time” in God’s will and “famine time” outside of it.  The best time to return to the Lord is </a:t>
            </a:r>
            <a:r>
              <a:rPr lang="en-US" sz="3200" b="1" dirty="0" smtClean="0">
                <a:solidFill>
                  <a:srgbClr val="FFFF00"/>
                </a:solidFill>
              </a:rPr>
              <a:t>now</a:t>
            </a:r>
            <a:r>
              <a:rPr lang="en-US" sz="3200" b="1" dirty="0" smtClean="0"/>
              <a:t>!  You too will find a warm welcome and a time of harvest waiting for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Backslider’s Testimony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  <a:latin typeface="Amethyst Bold Italic" pitchFamily="2" charset="0"/>
              </a:rPr>
              <a:t>THE TRAGIC TALE:</a:t>
            </a:r>
          </a:p>
          <a:p>
            <a:pPr>
              <a:buNone/>
            </a:pPr>
            <a:r>
              <a:rPr lang="en-US" sz="5400" dirty="0" smtClean="0">
                <a:latin typeface="Amethyst Bold Italic" pitchFamily="2" charset="0"/>
              </a:rPr>
              <a:t>The Backslider’s </a:t>
            </a:r>
            <a:r>
              <a:rPr lang="en-US" sz="5400" dirty="0" err="1" smtClean="0">
                <a:latin typeface="Amethyst Bold Italic" pitchFamily="2" charset="0"/>
              </a:rPr>
              <a:t>Co$t</a:t>
            </a:r>
            <a:endParaRPr lang="en-US" sz="5400" dirty="0" smtClean="0">
              <a:latin typeface="Amethyst Bold Italic" pitchFamily="2" charset="0"/>
            </a:endParaRPr>
          </a:p>
          <a:p>
            <a:pPr>
              <a:buNone/>
            </a:pPr>
            <a:r>
              <a:rPr lang="en-US" sz="5400" dirty="0" smtClean="0">
                <a:latin typeface="Amethyst Bold Italic" pitchFamily="2" charset="0"/>
              </a:rPr>
              <a:t>The Backslider’s Condition:  “Mara”</a:t>
            </a:r>
          </a:p>
          <a:p>
            <a:pPr>
              <a:buNone/>
            </a:pPr>
            <a:endParaRPr lang="en-US" sz="5400" dirty="0">
              <a:latin typeface="Amethyst Bold Itali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Backslider’s Testimony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FFFF00"/>
                </a:solidFill>
                <a:latin typeface="Amethyst Bold Italic" pitchFamily="2" charset="0"/>
              </a:rPr>
              <a:t>THE TEARFUL TESTIMONY:</a:t>
            </a:r>
          </a:p>
          <a:p>
            <a:pPr>
              <a:buNone/>
            </a:pPr>
            <a:r>
              <a:rPr lang="en-US" sz="5400" dirty="0" smtClean="0">
                <a:latin typeface="Amethyst Bold Italic" pitchFamily="2" charset="0"/>
              </a:rPr>
              <a:t>The Backslider’s Contrition</a:t>
            </a:r>
          </a:p>
          <a:p>
            <a:pPr>
              <a:buNone/>
            </a:pPr>
            <a:r>
              <a:rPr lang="en-US" sz="5400" dirty="0" smtClean="0">
                <a:latin typeface="Amethyst Bold Italic" pitchFamily="2" charset="0"/>
              </a:rPr>
              <a:t>The Backslider’s Complaint</a:t>
            </a:r>
          </a:p>
          <a:p>
            <a:pPr>
              <a:buNone/>
            </a:pPr>
            <a:endParaRPr lang="en-US" sz="5400" dirty="0">
              <a:latin typeface="Amethyst Bold Italic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524000"/>
            <a:ext cx="99242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99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Ruth: Romance &amp; redemption</vt:lpstr>
      <vt:lpstr>The Backslider’s Testimony</vt:lpstr>
      <vt:lpstr>Slide 3</vt:lpstr>
      <vt:lpstr>The Backslider’s Testimony</vt:lpstr>
      <vt:lpstr>The Backslider’s Testimony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Ruth: Romance &amp; redemption</dc:title>
  <dc:creator>Paul C. Fedena</dc:creator>
  <cp:lastModifiedBy>Paul C. Fedena</cp:lastModifiedBy>
  <cp:revision>4</cp:revision>
  <dcterms:created xsi:type="dcterms:W3CDTF">2007-04-07T18:44:03Z</dcterms:created>
  <dcterms:modified xsi:type="dcterms:W3CDTF">2007-04-07T19:21:54Z</dcterms:modified>
</cp:coreProperties>
</file>