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67" r:id="rId3"/>
    <p:sldId id="268" r:id="rId4"/>
    <p:sldId id="273" r:id="rId5"/>
    <p:sldId id="274" r:id="rId6"/>
    <p:sldId id="269" r:id="rId7"/>
    <p:sldId id="271" r:id="rId8"/>
    <p:sldId id="270" r:id="rId9"/>
    <p:sldId id="272" r:id="rId10"/>
    <p:sldId id="261" r:id="rId11"/>
    <p:sldId id="275" r:id="rId12"/>
    <p:sldId id="266" r:id="rId13"/>
    <p:sldId id="259" r:id="rId14"/>
    <p:sldId id="26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D01730-D0A5-4D57-AFBA-12EE634E0B40}">
          <p14:sldIdLst>
            <p14:sldId id="276"/>
            <p14:sldId id="267"/>
            <p14:sldId id="268"/>
            <p14:sldId id="273"/>
            <p14:sldId id="274"/>
            <p14:sldId id="269"/>
            <p14:sldId id="271"/>
            <p14:sldId id="270"/>
            <p14:sldId id="272"/>
            <p14:sldId id="261"/>
            <p14:sldId id="275"/>
            <p14:sldId id="266"/>
            <p14:sldId id="259"/>
            <p14:sldId id="260"/>
          </p14:sldIdLst>
        </p14:section>
        <p14:section name="Untitled Section" id="{1620C458-20B5-4692-A6E4-D0BC563D30B3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4624" autoAdjust="0"/>
  </p:normalViewPr>
  <p:slideViewPr>
    <p:cSldViewPr>
      <p:cViewPr varScale="1">
        <p:scale>
          <a:sx n="46" d="100"/>
          <a:sy n="46" d="100"/>
        </p:scale>
        <p:origin x="747" y="4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8679B-CE07-4D8A-AB4C-9501F79E5564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5C156-96FE-466C-A8A7-94A0016EA4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C156-96FE-466C-A8A7-94A0016EA4B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C156-96FE-466C-A8A7-94A0016EA4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5C156-96FE-466C-A8A7-94A0016EA4B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9F1-0E04-4F81-B0EA-7D4BA1A760F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010-2C26-4BED-B730-D2EAC0661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9F1-0E04-4F81-B0EA-7D4BA1A760F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010-2C26-4BED-B730-D2EAC0661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9F1-0E04-4F81-B0EA-7D4BA1A760F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010-2C26-4BED-B730-D2EAC0661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9F1-0E04-4F81-B0EA-7D4BA1A760F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010-2C26-4BED-B730-D2EAC0661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9F1-0E04-4F81-B0EA-7D4BA1A760F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010-2C26-4BED-B730-D2EAC0661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9F1-0E04-4F81-B0EA-7D4BA1A760F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010-2C26-4BED-B730-D2EAC0661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9F1-0E04-4F81-B0EA-7D4BA1A760F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010-2C26-4BED-B730-D2EAC0661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9F1-0E04-4F81-B0EA-7D4BA1A760F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010-2C26-4BED-B730-D2EAC0661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9F1-0E04-4F81-B0EA-7D4BA1A760F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010-2C26-4BED-B730-D2EAC0661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9F1-0E04-4F81-B0EA-7D4BA1A760F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010-2C26-4BED-B730-D2EAC0661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C99F1-0E04-4F81-B0EA-7D4BA1A760F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2010-2C26-4BED-B730-D2EAC0661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C99F1-0E04-4F81-B0EA-7D4BA1A760F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2010-2C26-4BED-B730-D2EAC0661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isgloryinourstory.com/wp-content/uploads/2014/09/bible-cool-delight-light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7772400" cy="39624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Pastor Gilmore and Asst. Pastor Bob Meyer welcome YOU to First Baptist Church	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spd="slow" advTm="84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entecostalsofpeoria.com/Ministries/OpenB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10972800" cy="380999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</a:rPr>
              <a:t>“Thy word is a lamp unto my feet and a light unto my path.”   Ps. 119:105</a:t>
            </a:r>
          </a:p>
        </p:txBody>
      </p:sp>
    </p:spTree>
    <p:custDataLst>
      <p:tags r:id="rId1"/>
    </p:custDataLst>
  </p:cSld>
  <p:clrMapOvr>
    <a:masterClrMapping/>
  </p:clrMapOvr>
  <p:transition spd="slow" advTm="8357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entecostalsofpeoria.com/Ministries/OpenB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1"/>
            <a:ext cx="10591800" cy="380999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cript MT Bold" pitchFamily="66" charset="0"/>
              </a:rPr>
              <a:t>Every true church must be built upon the firm foundation of God’s Holy Word.</a:t>
            </a:r>
          </a:p>
        </p:txBody>
      </p:sp>
    </p:spTree>
    <p:custDataLst>
      <p:tags r:id="rId1"/>
    </p:custDataLst>
  </p:cSld>
  <p:clrMapOvr>
    <a:masterClrMapping/>
  </p:clrMapOvr>
  <p:transition spd="slow" advTm="92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aul\Pictures\The Sword of the Lord\The Sword of the Lord 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241910">
            <a:off x="2799214" y="1082193"/>
            <a:ext cx="7938515" cy="5216105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cript MT Bold" pitchFamily="66" charset="0"/>
              </a:rPr>
              <a:t>“For the word of God is quick and powerful and sharper than any two-edged sword…”</a:t>
            </a:r>
          </a:p>
        </p:txBody>
      </p:sp>
    </p:spTree>
  </p:cSld>
  <p:clrMapOvr>
    <a:masterClrMapping/>
  </p:clrMapOvr>
  <p:transition spd="slow" advTm="6618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upload.wikimedia.org/wikipedia/commons/thumb/c/c5/PlusMinus.svg/500px-PlusMinu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-136526"/>
            <a:ext cx="9143999" cy="62461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1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Warning!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10744200" cy="47244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“For I testify unto every man that </a:t>
            </a:r>
            <a:r>
              <a:rPr lang="en-US" sz="4000" dirty="0" err="1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heareth</a:t>
            </a:r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 the words of the prophecy of this book, If any man shall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add</a:t>
            </a:r>
            <a:r>
              <a:rPr lang="en-US" sz="4000" dirty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unto these things, God shall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add </a:t>
            </a:r>
            <a:r>
              <a:rPr lang="en-US" sz="40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unto him the plagues that are written in this book:</a:t>
            </a:r>
          </a:p>
        </p:txBody>
      </p:sp>
    </p:spTree>
    <p:custDataLst>
      <p:tags r:id="rId1"/>
    </p:custDataLst>
  </p:cSld>
  <p:clrMapOvr>
    <a:masterClrMapping/>
  </p:clrMapOvr>
  <p:transition spd="slow" advTm="1770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thumb/c/c5/PlusMinus.svg/500px-PlusMinu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-136526"/>
            <a:ext cx="9144000" cy="6232526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1000"/>
            <a:ext cx="11049000" cy="6096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“And if any man shall 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take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away</a:t>
            </a:r>
            <a:r>
              <a:rPr lang="en-US" sz="44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 from the words of the book of this prophecy, God shall 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take away </a:t>
            </a:r>
            <a:r>
              <a:rPr lang="en-US" sz="4400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his part out of the book of life, and out of the holy city, and from the things that are written in this book.”   </a:t>
            </a:r>
            <a:r>
              <a:rPr lang="en-US" dirty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Rev. 22:18,19</a:t>
            </a:r>
          </a:p>
        </p:txBody>
      </p:sp>
    </p:spTree>
    <p:custDataLst>
      <p:tags r:id="rId1"/>
    </p:custDataLst>
  </p:cSld>
  <p:clrMapOvr>
    <a:masterClrMapping/>
  </p:clrMapOvr>
  <p:transition spd="slow" advTm="178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highlandparkchurchofchrist.org/images/Resized_OpenBi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1"/>
            <a:ext cx="10896600" cy="4876800"/>
          </a:xfrm>
        </p:spPr>
        <p:txBody>
          <a:bodyPr>
            <a:noAutofit/>
          </a:bodyPr>
          <a:lstStyle/>
          <a:p>
            <a:r>
              <a:rPr lang="en-US" sz="4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We trust YOU are growing in the grace 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(from the Living Word) </a:t>
            </a:r>
            <a:r>
              <a:rPr lang="en-US" sz="4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and in the knowledge </a:t>
            </a:r>
            <a:r>
              <a:rPr lang="en-US" sz="4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(from the Written Word) </a:t>
            </a:r>
            <a:r>
              <a:rPr lang="en-US" sz="48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itchFamily="34" charset="0"/>
              </a:rPr>
              <a:t>of our Lord Jesus Christ.</a:t>
            </a:r>
          </a:p>
        </p:txBody>
      </p:sp>
    </p:spTree>
    <p:custDataLst>
      <p:tags r:id="rId1"/>
    </p:custDataLst>
  </p:cSld>
  <p:clrMapOvr>
    <a:masterClrMapping/>
  </p:clrMapOvr>
  <p:transition spd="slow" advTm="14289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aul\Pictures\The Sword of the Lord\The Sword of the Lord 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14401"/>
            <a:ext cx="10058400" cy="5105400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The King James Bible is the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only book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out of the 25 million plus books in the Library of Congress (or your library!) that doesn’t have a copyright!</a:t>
            </a:r>
          </a:p>
        </p:txBody>
      </p:sp>
    </p:spTree>
    <p:custDataLst>
      <p:tags r:id="rId1"/>
    </p:custDataLst>
  </p:cSld>
  <p:clrMapOvr>
    <a:masterClrMapping/>
  </p:clrMapOvr>
  <p:transition spd="slow" advTm="915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chef-1.bbci.co.uk/news/660/media/images/80136000/jpg/_80136889_177559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44400" cy="7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14401"/>
            <a:ext cx="10363200" cy="5105400"/>
          </a:xfrm>
        </p:spPr>
        <p:txBody>
          <a:bodyPr>
            <a:normAutofit/>
          </a:bodyPr>
          <a:lstStyle/>
          <a:p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King James Bible is the only translation of God’s Word in English that has a command to “study” it!                                 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(That includes the “New  [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NOT!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] King James” Version!)</a:t>
            </a:r>
          </a:p>
        </p:txBody>
      </p:sp>
    </p:spTree>
    <p:custDataLst>
      <p:tags r:id="rId1"/>
    </p:custDataLst>
  </p:cSld>
  <p:clrMapOvr>
    <a:masterClrMapping/>
  </p:clrMapOvr>
  <p:transition spd="slow" advTm="1316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chef-1.bbci.co.uk/news/660/media/images/80136000/jpg/_80136889_177559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100"/>
            <a:ext cx="12216399" cy="70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10134600" cy="5105400"/>
          </a:xfrm>
        </p:spPr>
        <p:txBody>
          <a:bodyPr>
            <a:normAutofit/>
          </a:bodyPr>
          <a:lstStyle/>
          <a:p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There can never be a “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NEW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King James Version” ! </a:t>
            </a:r>
            <a:b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King James has been dead for a long time!  Somebody is lying!</a:t>
            </a:r>
          </a:p>
        </p:txBody>
      </p:sp>
    </p:spTree>
    <p:custDataLst>
      <p:tags r:id="rId1"/>
    </p:custDataLst>
  </p:cSld>
  <p:clrMapOvr>
    <a:masterClrMapping/>
  </p:clrMapOvr>
  <p:transition spd="slow" advTm="107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bining books">
            <a:extLst>
              <a:ext uri="{FF2B5EF4-FFF2-40B4-BE49-F238E27FC236}">
                <a16:creationId xmlns:a16="http://schemas.microsoft.com/office/drawing/2014/main" id="{36D26D66-A680-4FDE-A852-25121E1B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0" y="0"/>
            <a:ext cx="122251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1"/>
            <a:ext cx="10668000" cy="5105400"/>
          </a:xfrm>
        </p:spPr>
        <p:txBody>
          <a:bodyPr>
            <a:normAutofit/>
          </a:bodyPr>
          <a:lstStyle/>
          <a:p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Their 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“NEW King James Version” is </a:t>
            </a:r>
            <a:r>
              <a:rPr lang="en-US" i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NOT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“NEW”. </a:t>
            </a:r>
            <a:b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 is a combination of the Revised Standard Version, the American Standard Version and the King James Bible.                  </a:t>
            </a:r>
          </a:p>
        </p:txBody>
      </p:sp>
    </p:spTree>
    <p:custDataLst>
      <p:tags r:id="rId1"/>
    </p:custDataLst>
  </p:cSld>
  <p:clrMapOvr>
    <a:masterClrMapping/>
  </p:clrMapOvr>
  <p:transition spd="slow" advTm="1350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3.amazonaws.com/churchplantmedia-cms/first_stone_ministries_oklahoma_city_ok/sam-holding_open_bible_ban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61"/>
            <a:ext cx="12192000" cy="68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10439400" cy="80772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r>
              <a:rPr lang="en-US" sz="6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King James Bible is </a:t>
            </a:r>
            <a:r>
              <a:rPr lang="en-US" sz="6000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only translation </a:t>
            </a:r>
            <a:r>
              <a:rPr lang="en-US" sz="6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of God’s Word in English that honors the Trinity in </a:t>
            </a:r>
            <a:r>
              <a:rPr lang="en-US" sz="53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          1 John 5:7.</a:t>
            </a:r>
            <a:br>
              <a:rPr lang="en-US" sz="53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b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</a:b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765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ecollegeconnect.files.wordpress.com/2011/10/heart_b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152400"/>
            <a:ext cx="12207240" cy="72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10591800" cy="5105400"/>
          </a:xfrm>
        </p:spPr>
        <p:txBody>
          <a:bodyPr>
            <a:normAutofit/>
          </a:bodyPr>
          <a:lstStyle/>
          <a:p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The King James Bible is the </a:t>
            </a:r>
            <a:r>
              <a:rPr lang="en-US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only translation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of God’s Word in English that is translated from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highlight>
                  <a:srgbClr val="FFFF00"/>
                </a:highlight>
                <a:latin typeface="Arial Black" pitchFamily="34" charset="0"/>
              </a:rPr>
              <a:t>the Traditional Text </a:t>
            </a:r>
            <a:r>
              <a:rPr lang="en-US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of Scripture!  </a:t>
            </a:r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(All others rely upon Roman Catholic texts – mainly </a:t>
            </a:r>
            <a:r>
              <a:rPr lang="en-US" sz="3600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Sinaiticus</a:t>
            </a:r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and </a:t>
            </a:r>
            <a:r>
              <a:rPr lang="en-US" sz="3600" i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Vaticanus</a:t>
            </a:r>
            <a:r>
              <a:rPr lang="en-US" sz="36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in the N.T.)</a:t>
            </a:r>
          </a:p>
        </p:txBody>
      </p:sp>
    </p:spTree>
    <p:custDataLst>
      <p:tags r:id="rId1"/>
    </p:custDataLst>
  </p:cSld>
  <p:clrMapOvr>
    <a:masterClrMapping/>
  </p:clrMapOvr>
  <p:transition spd="slow" advTm="1252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achesandcoconuts.com/wp-content/uploads/2016/04/Bible_KJ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1371600"/>
            <a:ext cx="12207240" cy="91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10363200" cy="5105400"/>
          </a:xfrm>
        </p:spPr>
        <p:txBody>
          <a:bodyPr>
            <a:normAutofit/>
          </a:bodyPr>
          <a:lstStyle/>
          <a:p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King James Bible is 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only translation 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of God’s Word in English that alerts you when the translators supplied words not in the Traditional Text by using italics!</a:t>
            </a:r>
          </a:p>
        </p:txBody>
      </p:sp>
    </p:spTree>
    <p:custDataLst>
      <p:tags r:id="rId1"/>
    </p:custDataLst>
  </p:cSld>
  <p:clrMapOvr>
    <a:masterClrMapping/>
  </p:clrMapOvr>
  <p:transition spd="slow" advTm="1523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wordsearcher.com/img/holy-bible-kj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1"/>
            <a:ext cx="12725400" cy="694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14401"/>
            <a:ext cx="10363200" cy="5105400"/>
          </a:xfrm>
        </p:spPr>
        <p:txBody>
          <a:bodyPr>
            <a:normAutofit/>
          </a:bodyPr>
          <a:lstStyle/>
          <a:p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King James Bible is 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only translation </a:t>
            </a:r>
            <a:r>
              <a:rPr lang="en-US" i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of God’s Word in English that consistently gives the preeminent place to our Savior, the Lord Jesus Christ.</a:t>
            </a:r>
          </a:p>
        </p:txBody>
      </p:sp>
    </p:spTree>
    <p:custDataLst>
      <p:tags r:id="rId1"/>
    </p:custDataLst>
  </p:cSld>
  <p:clrMapOvr>
    <a:masterClrMapping/>
  </p:clrMapOvr>
  <p:transition spd="slow" advTm="1231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386</Words>
  <Application>Microsoft Office PowerPoint</Application>
  <PresentationFormat>Widescreen</PresentationFormat>
  <Paragraphs>19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Script MT Bold</vt:lpstr>
      <vt:lpstr>Office Theme</vt:lpstr>
      <vt:lpstr>Pastor Gilmore and Asst. Pastor Bob Meyer welcome YOU to First Baptist Church </vt:lpstr>
      <vt:lpstr>The King James Bible is the only book out of the 25 million plus books in the Library of Congress (or your library!) that doesn’t have a copyright!</vt:lpstr>
      <vt:lpstr>The King James Bible is the only translation of God’s Word in English that has a command to “study” it!                                 (That includes the “New  [NOT!] King James” Version!)</vt:lpstr>
      <vt:lpstr>There can never be a “NEW King James Version” !  King James has been dead for a long time!  Somebody is lying!</vt:lpstr>
      <vt:lpstr>Their “NEW King James Version” is NOT “NEW”.  It is a combination of the Revised Standard Version, the American Standard Version and the King James Bible.                  </vt:lpstr>
      <vt:lpstr>         The King James Bible is the only translation of God’s Word in English that honors the Trinity in             1 John 5:7.           </vt:lpstr>
      <vt:lpstr>The King James Bible is the only translation of God’s Word in English that is translated from the Traditional Text of Scripture!  (All others rely upon Roman Catholic texts – mainly Sinaiticus and Vaticanus in the N.T.)</vt:lpstr>
      <vt:lpstr>The King James Bible is the only translation of God’s Word in English that alerts you when the translators supplied words not in the Traditional Text by using italics!</vt:lpstr>
      <vt:lpstr>The King James Bible is the only translation of God’s Word in English that consistently gives the preeminent place to our Savior, the Lord Jesus Christ.</vt:lpstr>
      <vt:lpstr>“Thy word is a lamp unto my feet and a light unto my path.”   Ps. 119:105</vt:lpstr>
      <vt:lpstr>Every true church must be built upon the firm foundation of God’s Holy Word.</vt:lpstr>
      <vt:lpstr>PowerPoint Presentation</vt:lpstr>
      <vt:lpstr>Warning!</vt:lpstr>
      <vt:lpstr>PowerPoint Presentation</vt:lpstr>
      <vt:lpstr>We trust YOU are growing in the grace (from the Living Word) and in the knowledge (from the Written Word) of our Lord Jesus Christ.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Pastor  David Smith welcomes YOU to the    final service of our Fall Solid Rock Bible Conference</dc:title>
  <dc:creator>Paul C. Fedena</dc:creator>
  <cp:lastModifiedBy>Paul Fedena</cp:lastModifiedBy>
  <cp:revision>56</cp:revision>
  <dcterms:created xsi:type="dcterms:W3CDTF">2009-09-09T17:57:22Z</dcterms:created>
  <dcterms:modified xsi:type="dcterms:W3CDTF">2017-07-13T17:01:43Z</dcterms:modified>
</cp:coreProperties>
</file>