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71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26BEA-B87E-4F1F-9466-21604B470C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54F293-8740-416F-8C82-CF16AEB09C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41F539-0095-4257-ABA4-F98ACC0CB06F}"/>
              </a:ext>
            </a:extLst>
          </p:cNvPr>
          <p:cNvSpPr>
            <a:spLocks noGrp="1"/>
          </p:cNvSpPr>
          <p:nvPr>
            <p:ph type="dt" sz="half" idx="10"/>
          </p:nvPr>
        </p:nvSpPr>
        <p:spPr/>
        <p:txBody>
          <a:bodyPr/>
          <a:lstStyle/>
          <a:p>
            <a:fld id="{9F05FBA7-A266-480B-821C-9800E9675A4F}" type="datetimeFigureOut">
              <a:rPr lang="en-US" smtClean="0"/>
              <a:t>4/29/2022</a:t>
            </a:fld>
            <a:endParaRPr lang="en-US"/>
          </a:p>
        </p:txBody>
      </p:sp>
      <p:sp>
        <p:nvSpPr>
          <p:cNvPr id="5" name="Footer Placeholder 4">
            <a:extLst>
              <a:ext uri="{FF2B5EF4-FFF2-40B4-BE49-F238E27FC236}">
                <a16:creationId xmlns:a16="http://schemas.microsoft.com/office/drawing/2014/main" id="{33C88B81-7473-44AF-BC6C-7BC3EFD84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F3856-5D70-40AB-AC25-FB716E963577}"/>
              </a:ext>
            </a:extLst>
          </p:cNvPr>
          <p:cNvSpPr>
            <a:spLocks noGrp="1"/>
          </p:cNvSpPr>
          <p:nvPr>
            <p:ph type="sldNum" sz="quarter" idx="12"/>
          </p:nvPr>
        </p:nvSpPr>
        <p:spPr/>
        <p:txBody>
          <a:bodyPr/>
          <a:lstStyle/>
          <a:p>
            <a:fld id="{0F0F85DA-7EA6-4F93-9679-A8A8C3D6B854}" type="slidenum">
              <a:rPr lang="en-US" smtClean="0"/>
              <a:t>‹#›</a:t>
            </a:fld>
            <a:endParaRPr lang="en-US"/>
          </a:p>
        </p:txBody>
      </p:sp>
    </p:spTree>
    <p:extLst>
      <p:ext uri="{BB962C8B-B14F-4D97-AF65-F5344CB8AC3E}">
        <p14:creationId xmlns:p14="http://schemas.microsoft.com/office/powerpoint/2010/main" val="979628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C9ED-180B-43A0-8049-B43E490493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62121A-28D5-41CD-849E-E082024F54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A345E-6C2D-4263-A2B7-33F99F108BB6}"/>
              </a:ext>
            </a:extLst>
          </p:cNvPr>
          <p:cNvSpPr>
            <a:spLocks noGrp="1"/>
          </p:cNvSpPr>
          <p:nvPr>
            <p:ph type="dt" sz="half" idx="10"/>
          </p:nvPr>
        </p:nvSpPr>
        <p:spPr/>
        <p:txBody>
          <a:bodyPr/>
          <a:lstStyle/>
          <a:p>
            <a:fld id="{9F05FBA7-A266-480B-821C-9800E9675A4F}" type="datetimeFigureOut">
              <a:rPr lang="en-US" smtClean="0"/>
              <a:t>4/29/2022</a:t>
            </a:fld>
            <a:endParaRPr lang="en-US"/>
          </a:p>
        </p:txBody>
      </p:sp>
      <p:sp>
        <p:nvSpPr>
          <p:cNvPr id="5" name="Footer Placeholder 4">
            <a:extLst>
              <a:ext uri="{FF2B5EF4-FFF2-40B4-BE49-F238E27FC236}">
                <a16:creationId xmlns:a16="http://schemas.microsoft.com/office/drawing/2014/main" id="{86D78898-FC77-401C-91BC-0E019E78D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5A23D-6C08-4074-8B57-4D41AEC40D36}"/>
              </a:ext>
            </a:extLst>
          </p:cNvPr>
          <p:cNvSpPr>
            <a:spLocks noGrp="1"/>
          </p:cNvSpPr>
          <p:nvPr>
            <p:ph type="sldNum" sz="quarter" idx="12"/>
          </p:nvPr>
        </p:nvSpPr>
        <p:spPr/>
        <p:txBody>
          <a:bodyPr/>
          <a:lstStyle/>
          <a:p>
            <a:fld id="{0F0F85DA-7EA6-4F93-9679-A8A8C3D6B854}" type="slidenum">
              <a:rPr lang="en-US" smtClean="0"/>
              <a:t>‹#›</a:t>
            </a:fld>
            <a:endParaRPr lang="en-US"/>
          </a:p>
        </p:txBody>
      </p:sp>
    </p:spTree>
    <p:extLst>
      <p:ext uri="{BB962C8B-B14F-4D97-AF65-F5344CB8AC3E}">
        <p14:creationId xmlns:p14="http://schemas.microsoft.com/office/powerpoint/2010/main" val="345636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A100F0-5188-4299-9AA8-1098BCDA21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F42553-C242-4C6D-9970-BEBC6EE19F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FB4FEB-8CDF-4CE2-B09E-478D24B46203}"/>
              </a:ext>
            </a:extLst>
          </p:cNvPr>
          <p:cNvSpPr>
            <a:spLocks noGrp="1"/>
          </p:cNvSpPr>
          <p:nvPr>
            <p:ph type="dt" sz="half" idx="10"/>
          </p:nvPr>
        </p:nvSpPr>
        <p:spPr/>
        <p:txBody>
          <a:bodyPr/>
          <a:lstStyle/>
          <a:p>
            <a:fld id="{9F05FBA7-A266-480B-821C-9800E9675A4F}" type="datetimeFigureOut">
              <a:rPr lang="en-US" smtClean="0"/>
              <a:t>4/29/2022</a:t>
            </a:fld>
            <a:endParaRPr lang="en-US"/>
          </a:p>
        </p:txBody>
      </p:sp>
      <p:sp>
        <p:nvSpPr>
          <p:cNvPr id="5" name="Footer Placeholder 4">
            <a:extLst>
              <a:ext uri="{FF2B5EF4-FFF2-40B4-BE49-F238E27FC236}">
                <a16:creationId xmlns:a16="http://schemas.microsoft.com/office/drawing/2014/main" id="{94A4EB38-1424-4075-829A-A5FFA0111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64F49A-DF7D-4ABD-8887-1F5B7745B4BF}"/>
              </a:ext>
            </a:extLst>
          </p:cNvPr>
          <p:cNvSpPr>
            <a:spLocks noGrp="1"/>
          </p:cNvSpPr>
          <p:nvPr>
            <p:ph type="sldNum" sz="quarter" idx="12"/>
          </p:nvPr>
        </p:nvSpPr>
        <p:spPr/>
        <p:txBody>
          <a:bodyPr/>
          <a:lstStyle/>
          <a:p>
            <a:fld id="{0F0F85DA-7EA6-4F93-9679-A8A8C3D6B854}" type="slidenum">
              <a:rPr lang="en-US" smtClean="0"/>
              <a:t>‹#›</a:t>
            </a:fld>
            <a:endParaRPr lang="en-US"/>
          </a:p>
        </p:txBody>
      </p:sp>
    </p:spTree>
    <p:extLst>
      <p:ext uri="{BB962C8B-B14F-4D97-AF65-F5344CB8AC3E}">
        <p14:creationId xmlns:p14="http://schemas.microsoft.com/office/powerpoint/2010/main" val="10482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66DD4-FE88-4FCD-8968-AD8F6D19FD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08F53-530F-4D88-8F62-12BB4A8D93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F394C-37D3-4D0B-874B-9CDF8FC126A4}"/>
              </a:ext>
            </a:extLst>
          </p:cNvPr>
          <p:cNvSpPr>
            <a:spLocks noGrp="1"/>
          </p:cNvSpPr>
          <p:nvPr>
            <p:ph type="dt" sz="half" idx="10"/>
          </p:nvPr>
        </p:nvSpPr>
        <p:spPr/>
        <p:txBody>
          <a:bodyPr/>
          <a:lstStyle/>
          <a:p>
            <a:fld id="{9F05FBA7-A266-480B-821C-9800E9675A4F}" type="datetimeFigureOut">
              <a:rPr lang="en-US" smtClean="0"/>
              <a:t>4/29/2022</a:t>
            </a:fld>
            <a:endParaRPr lang="en-US"/>
          </a:p>
        </p:txBody>
      </p:sp>
      <p:sp>
        <p:nvSpPr>
          <p:cNvPr id="5" name="Footer Placeholder 4">
            <a:extLst>
              <a:ext uri="{FF2B5EF4-FFF2-40B4-BE49-F238E27FC236}">
                <a16:creationId xmlns:a16="http://schemas.microsoft.com/office/drawing/2014/main" id="{6094A7E2-3DDA-46F1-AD2C-DF5C6B21F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08853-B98F-4280-9B7B-DD9EA197507D}"/>
              </a:ext>
            </a:extLst>
          </p:cNvPr>
          <p:cNvSpPr>
            <a:spLocks noGrp="1"/>
          </p:cNvSpPr>
          <p:nvPr>
            <p:ph type="sldNum" sz="quarter" idx="12"/>
          </p:nvPr>
        </p:nvSpPr>
        <p:spPr/>
        <p:txBody>
          <a:bodyPr/>
          <a:lstStyle/>
          <a:p>
            <a:fld id="{0F0F85DA-7EA6-4F93-9679-A8A8C3D6B854}" type="slidenum">
              <a:rPr lang="en-US" smtClean="0"/>
              <a:t>‹#›</a:t>
            </a:fld>
            <a:endParaRPr lang="en-US"/>
          </a:p>
        </p:txBody>
      </p:sp>
    </p:spTree>
    <p:extLst>
      <p:ext uri="{BB962C8B-B14F-4D97-AF65-F5344CB8AC3E}">
        <p14:creationId xmlns:p14="http://schemas.microsoft.com/office/powerpoint/2010/main" val="385354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9DDE-5D9A-4676-9880-D4F99B34F0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FB2C97-1A15-4E6E-9841-98C5C7EE12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9E22F6-B501-444D-A032-D64090BA5940}"/>
              </a:ext>
            </a:extLst>
          </p:cNvPr>
          <p:cNvSpPr>
            <a:spLocks noGrp="1"/>
          </p:cNvSpPr>
          <p:nvPr>
            <p:ph type="dt" sz="half" idx="10"/>
          </p:nvPr>
        </p:nvSpPr>
        <p:spPr/>
        <p:txBody>
          <a:bodyPr/>
          <a:lstStyle/>
          <a:p>
            <a:fld id="{9F05FBA7-A266-480B-821C-9800E9675A4F}" type="datetimeFigureOut">
              <a:rPr lang="en-US" smtClean="0"/>
              <a:t>4/29/2022</a:t>
            </a:fld>
            <a:endParaRPr lang="en-US"/>
          </a:p>
        </p:txBody>
      </p:sp>
      <p:sp>
        <p:nvSpPr>
          <p:cNvPr id="5" name="Footer Placeholder 4">
            <a:extLst>
              <a:ext uri="{FF2B5EF4-FFF2-40B4-BE49-F238E27FC236}">
                <a16:creationId xmlns:a16="http://schemas.microsoft.com/office/drawing/2014/main" id="{8E51C66C-BAEB-46EA-8890-1A4E7C328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24F67-8C45-4E1E-916D-C20A544E86FA}"/>
              </a:ext>
            </a:extLst>
          </p:cNvPr>
          <p:cNvSpPr>
            <a:spLocks noGrp="1"/>
          </p:cNvSpPr>
          <p:nvPr>
            <p:ph type="sldNum" sz="quarter" idx="12"/>
          </p:nvPr>
        </p:nvSpPr>
        <p:spPr/>
        <p:txBody>
          <a:bodyPr/>
          <a:lstStyle/>
          <a:p>
            <a:fld id="{0F0F85DA-7EA6-4F93-9679-A8A8C3D6B854}" type="slidenum">
              <a:rPr lang="en-US" smtClean="0"/>
              <a:t>‹#›</a:t>
            </a:fld>
            <a:endParaRPr lang="en-US"/>
          </a:p>
        </p:txBody>
      </p:sp>
    </p:spTree>
    <p:extLst>
      <p:ext uri="{BB962C8B-B14F-4D97-AF65-F5344CB8AC3E}">
        <p14:creationId xmlns:p14="http://schemas.microsoft.com/office/powerpoint/2010/main" val="256762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A3D6-6B53-4983-9490-5B4106D23C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2A7C27-2058-4B66-BF3D-BCC82E4C3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E3A6DB-F3D5-4781-92DC-C2772D1BBD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790580-960E-4C57-A4C0-5F9CC6C4AE74}"/>
              </a:ext>
            </a:extLst>
          </p:cNvPr>
          <p:cNvSpPr>
            <a:spLocks noGrp="1"/>
          </p:cNvSpPr>
          <p:nvPr>
            <p:ph type="dt" sz="half" idx="10"/>
          </p:nvPr>
        </p:nvSpPr>
        <p:spPr/>
        <p:txBody>
          <a:bodyPr/>
          <a:lstStyle/>
          <a:p>
            <a:fld id="{9F05FBA7-A266-480B-821C-9800E9675A4F}" type="datetimeFigureOut">
              <a:rPr lang="en-US" smtClean="0"/>
              <a:t>4/29/2022</a:t>
            </a:fld>
            <a:endParaRPr lang="en-US"/>
          </a:p>
        </p:txBody>
      </p:sp>
      <p:sp>
        <p:nvSpPr>
          <p:cNvPr id="6" name="Footer Placeholder 5">
            <a:extLst>
              <a:ext uri="{FF2B5EF4-FFF2-40B4-BE49-F238E27FC236}">
                <a16:creationId xmlns:a16="http://schemas.microsoft.com/office/drawing/2014/main" id="{6DD7B0DB-34B8-4A52-A5D6-98A718815E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8CCAF3-1E76-4D13-A329-38BE01275268}"/>
              </a:ext>
            </a:extLst>
          </p:cNvPr>
          <p:cNvSpPr>
            <a:spLocks noGrp="1"/>
          </p:cNvSpPr>
          <p:nvPr>
            <p:ph type="sldNum" sz="quarter" idx="12"/>
          </p:nvPr>
        </p:nvSpPr>
        <p:spPr/>
        <p:txBody>
          <a:bodyPr/>
          <a:lstStyle/>
          <a:p>
            <a:fld id="{0F0F85DA-7EA6-4F93-9679-A8A8C3D6B854}" type="slidenum">
              <a:rPr lang="en-US" smtClean="0"/>
              <a:t>‹#›</a:t>
            </a:fld>
            <a:endParaRPr lang="en-US"/>
          </a:p>
        </p:txBody>
      </p:sp>
    </p:spTree>
    <p:extLst>
      <p:ext uri="{BB962C8B-B14F-4D97-AF65-F5344CB8AC3E}">
        <p14:creationId xmlns:p14="http://schemas.microsoft.com/office/powerpoint/2010/main" val="12191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03FCC-7A1F-4450-830E-9EB8CCD70B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FB51B3-6408-4A24-B495-0E3251A8EF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B74086-3F0B-4233-B544-31E6B08BC7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EE6C19-0CA2-47EE-89F6-07CFB657F8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4B4B32-7E43-4A5D-8E69-B7062501E0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79D952-104F-4536-88E0-3F9BBD15D3CA}"/>
              </a:ext>
            </a:extLst>
          </p:cNvPr>
          <p:cNvSpPr>
            <a:spLocks noGrp="1"/>
          </p:cNvSpPr>
          <p:nvPr>
            <p:ph type="dt" sz="half" idx="10"/>
          </p:nvPr>
        </p:nvSpPr>
        <p:spPr/>
        <p:txBody>
          <a:bodyPr/>
          <a:lstStyle/>
          <a:p>
            <a:fld id="{9F05FBA7-A266-480B-821C-9800E9675A4F}" type="datetimeFigureOut">
              <a:rPr lang="en-US" smtClean="0"/>
              <a:t>4/29/2022</a:t>
            </a:fld>
            <a:endParaRPr lang="en-US"/>
          </a:p>
        </p:txBody>
      </p:sp>
      <p:sp>
        <p:nvSpPr>
          <p:cNvPr id="8" name="Footer Placeholder 7">
            <a:extLst>
              <a:ext uri="{FF2B5EF4-FFF2-40B4-BE49-F238E27FC236}">
                <a16:creationId xmlns:a16="http://schemas.microsoft.com/office/drawing/2014/main" id="{188F28A9-50B1-42B0-94E1-9446FBC8DA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9112B3-326C-4EB8-BFD5-33872D55788C}"/>
              </a:ext>
            </a:extLst>
          </p:cNvPr>
          <p:cNvSpPr>
            <a:spLocks noGrp="1"/>
          </p:cNvSpPr>
          <p:nvPr>
            <p:ph type="sldNum" sz="quarter" idx="12"/>
          </p:nvPr>
        </p:nvSpPr>
        <p:spPr/>
        <p:txBody>
          <a:bodyPr/>
          <a:lstStyle/>
          <a:p>
            <a:fld id="{0F0F85DA-7EA6-4F93-9679-A8A8C3D6B854}" type="slidenum">
              <a:rPr lang="en-US" smtClean="0"/>
              <a:t>‹#›</a:t>
            </a:fld>
            <a:endParaRPr lang="en-US"/>
          </a:p>
        </p:txBody>
      </p:sp>
    </p:spTree>
    <p:extLst>
      <p:ext uri="{BB962C8B-B14F-4D97-AF65-F5344CB8AC3E}">
        <p14:creationId xmlns:p14="http://schemas.microsoft.com/office/powerpoint/2010/main" val="368231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00A86-E62D-4C93-9F1F-66BB0A96AC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D34FD0-6689-406A-8EAE-C67202C0E09B}"/>
              </a:ext>
            </a:extLst>
          </p:cNvPr>
          <p:cNvSpPr>
            <a:spLocks noGrp="1"/>
          </p:cNvSpPr>
          <p:nvPr>
            <p:ph type="dt" sz="half" idx="10"/>
          </p:nvPr>
        </p:nvSpPr>
        <p:spPr/>
        <p:txBody>
          <a:bodyPr/>
          <a:lstStyle/>
          <a:p>
            <a:fld id="{9F05FBA7-A266-480B-821C-9800E9675A4F}" type="datetimeFigureOut">
              <a:rPr lang="en-US" smtClean="0"/>
              <a:t>4/29/2022</a:t>
            </a:fld>
            <a:endParaRPr lang="en-US"/>
          </a:p>
        </p:txBody>
      </p:sp>
      <p:sp>
        <p:nvSpPr>
          <p:cNvPr id="4" name="Footer Placeholder 3">
            <a:extLst>
              <a:ext uri="{FF2B5EF4-FFF2-40B4-BE49-F238E27FC236}">
                <a16:creationId xmlns:a16="http://schemas.microsoft.com/office/drawing/2014/main" id="{7AD72A00-03A3-4714-97A3-7DE8D35B90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7440EB-2D4F-45A7-A948-CB703DA08608}"/>
              </a:ext>
            </a:extLst>
          </p:cNvPr>
          <p:cNvSpPr>
            <a:spLocks noGrp="1"/>
          </p:cNvSpPr>
          <p:nvPr>
            <p:ph type="sldNum" sz="quarter" idx="12"/>
          </p:nvPr>
        </p:nvSpPr>
        <p:spPr/>
        <p:txBody>
          <a:bodyPr/>
          <a:lstStyle/>
          <a:p>
            <a:fld id="{0F0F85DA-7EA6-4F93-9679-A8A8C3D6B854}" type="slidenum">
              <a:rPr lang="en-US" smtClean="0"/>
              <a:t>‹#›</a:t>
            </a:fld>
            <a:endParaRPr lang="en-US"/>
          </a:p>
        </p:txBody>
      </p:sp>
    </p:spTree>
    <p:extLst>
      <p:ext uri="{BB962C8B-B14F-4D97-AF65-F5344CB8AC3E}">
        <p14:creationId xmlns:p14="http://schemas.microsoft.com/office/powerpoint/2010/main" val="1366077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07FB5E-2666-475E-92D4-2DAD917549CA}"/>
              </a:ext>
            </a:extLst>
          </p:cNvPr>
          <p:cNvSpPr>
            <a:spLocks noGrp="1"/>
          </p:cNvSpPr>
          <p:nvPr>
            <p:ph type="dt" sz="half" idx="10"/>
          </p:nvPr>
        </p:nvSpPr>
        <p:spPr/>
        <p:txBody>
          <a:bodyPr/>
          <a:lstStyle/>
          <a:p>
            <a:fld id="{9F05FBA7-A266-480B-821C-9800E9675A4F}" type="datetimeFigureOut">
              <a:rPr lang="en-US" smtClean="0"/>
              <a:t>4/29/2022</a:t>
            </a:fld>
            <a:endParaRPr lang="en-US"/>
          </a:p>
        </p:txBody>
      </p:sp>
      <p:sp>
        <p:nvSpPr>
          <p:cNvPr id="3" name="Footer Placeholder 2">
            <a:extLst>
              <a:ext uri="{FF2B5EF4-FFF2-40B4-BE49-F238E27FC236}">
                <a16:creationId xmlns:a16="http://schemas.microsoft.com/office/drawing/2014/main" id="{BF87CB39-AB09-489A-BB84-550CC49AF5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0F8D36-B90F-4653-B711-C81AF5D64FC1}"/>
              </a:ext>
            </a:extLst>
          </p:cNvPr>
          <p:cNvSpPr>
            <a:spLocks noGrp="1"/>
          </p:cNvSpPr>
          <p:nvPr>
            <p:ph type="sldNum" sz="quarter" idx="12"/>
          </p:nvPr>
        </p:nvSpPr>
        <p:spPr/>
        <p:txBody>
          <a:bodyPr/>
          <a:lstStyle/>
          <a:p>
            <a:fld id="{0F0F85DA-7EA6-4F93-9679-A8A8C3D6B854}" type="slidenum">
              <a:rPr lang="en-US" smtClean="0"/>
              <a:t>‹#›</a:t>
            </a:fld>
            <a:endParaRPr lang="en-US"/>
          </a:p>
        </p:txBody>
      </p:sp>
    </p:spTree>
    <p:extLst>
      <p:ext uri="{BB962C8B-B14F-4D97-AF65-F5344CB8AC3E}">
        <p14:creationId xmlns:p14="http://schemas.microsoft.com/office/powerpoint/2010/main" val="24531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8FA33-6FF1-4A9F-9BE0-2462B66CE9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8D44D1-CD28-433F-805C-296488FEC7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A8DB47-1355-4D4B-80B8-64D7CE08E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CDFD9-A964-4A95-8974-DCCE817FC1D9}"/>
              </a:ext>
            </a:extLst>
          </p:cNvPr>
          <p:cNvSpPr>
            <a:spLocks noGrp="1"/>
          </p:cNvSpPr>
          <p:nvPr>
            <p:ph type="dt" sz="half" idx="10"/>
          </p:nvPr>
        </p:nvSpPr>
        <p:spPr/>
        <p:txBody>
          <a:bodyPr/>
          <a:lstStyle/>
          <a:p>
            <a:fld id="{9F05FBA7-A266-480B-821C-9800E9675A4F}" type="datetimeFigureOut">
              <a:rPr lang="en-US" smtClean="0"/>
              <a:t>4/29/2022</a:t>
            </a:fld>
            <a:endParaRPr lang="en-US"/>
          </a:p>
        </p:txBody>
      </p:sp>
      <p:sp>
        <p:nvSpPr>
          <p:cNvPr id="6" name="Footer Placeholder 5">
            <a:extLst>
              <a:ext uri="{FF2B5EF4-FFF2-40B4-BE49-F238E27FC236}">
                <a16:creationId xmlns:a16="http://schemas.microsoft.com/office/drawing/2014/main" id="{DCE3DAE8-1437-4D88-ACD2-B98700ACD9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6E2FD3-F81D-48D7-8456-1FA49C704F38}"/>
              </a:ext>
            </a:extLst>
          </p:cNvPr>
          <p:cNvSpPr>
            <a:spLocks noGrp="1"/>
          </p:cNvSpPr>
          <p:nvPr>
            <p:ph type="sldNum" sz="quarter" idx="12"/>
          </p:nvPr>
        </p:nvSpPr>
        <p:spPr/>
        <p:txBody>
          <a:bodyPr/>
          <a:lstStyle/>
          <a:p>
            <a:fld id="{0F0F85DA-7EA6-4F93-9679-A8A8C3D6B854}" type="slidenum">
              <a:rPr lang="en-US" smtClean="0"/>
              <a:t>‹#›</a:t>
            </a:fld>
            <a:endParaRPr lang="en-US"/>
          </a:p>
        </p:txBody>
      </p:sp>
    </p:spTree>
    <p:extLst>
      <p:ext uri="{BB962C8B-B14F-4D97-AF65-F5344CB8AC3E}">
        <p14:creationId xmlns:p14="http://schemas.microsoft.com/office/powerpoint/2010/main" val="161696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FD81-74D3-4127-A3B7-44F252321C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0492C8-8F9B-43E6-A79B-E1EBDC8D40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4740F5-DA36-4D8E-B248-0F21CCB25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949A8E-5C7B-46FB-8A4A-9AC5523ED9DA}"/>
              </a:ext>
            </a:extLst>
          </p:cNvPr>
          <p:cNvSpPr>
            <a:spLocks noGrp="1"/>
          </p:cNvSpPr>
          <p:nvPr>
            <p:ph type="dt" sz="half" idx="10"/>
          </p:nvPr>
        </p:nvSpPr>
        <p:spPr/>
        <p:txBody>
          <a:bodyPr/>
          <a:lstStyle/>
          <a:p>
            <a:fld id="{9F05FBA7-A266-480B-821C-9800E9675A4F}" type="datetimeFigureOut">
              <a:rPr lang="en-US" smtClean="0"/>
              <a:t>4/29/2022</a:t>
            </a:fld>
            <a:endParaRPr lang="en-US"/>
          </a:p>
        </p:txBody>
      </p:sp>
      <p:sp>
        <p:nvSpPr>
          <p:cNvPr id="6" name="Footer Placeholder 5">
            <a:extLst>
              <a:ext uri="{FF2B5EF4-FFF2-40B4-BE49-F238E27FC236}">
                <a16:creationId xmlns:a16="http://schemas.microsoft.com/office/drawing/2014/main" id="{6F56226A-0019-4304-B3E9-2856C393D7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F345BE-B574-472F-9676-09FC1D2EE3A9}"/>
              </a:ext>
            </a:extLst>
          </p:cNvPr>
          <p:cNvSpPr>
            <a:spLocks noGrp="1"/>
          </p:cNvSpPr>
          <p:nvPr>
            <p:ph type="sldNum" sz="quarter" idx="12"/>
          </p:nvPr>
        </p:nvSpPr>
        <p:spPr/>
        <p:txBody>
          <a:bodyPr/>
          <a:lstStyle/>
          <a:p>
            <a:fld id="{0F0F85DA-7EA6-4F93-9679-A8A8C3D6B854}" type="slidenum">
              <a:rPr lang="en-US" smtClean="0"/>
              <a:t>‹#›</a:t>
            </a:fld>
            <a:endParaRPr lang="en-US"/>
          </a:p>
        </p:txBody>
      </p:sp>
    </p:spTree>
    <p:extLst>
      <p:ext uri="{BB962C8B-B14F-4D97-AF65-F5344CB8AC3E}">
        <p14:creationId xmlns:p14="http://schemas.microsoft.com/office/powerpoint/2010/main" val="318593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4FF629-C435-4146-923C-4E1047A48D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08748D-742D-4AEA-A5E8-FC2C37C8F5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B183E-878D-4308-A7CB-7A4339A0D6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5FBA7-A266-480B-821C-9800E9675A4F}" type="datetimeFigureOut">
              <a:rPr lang="en-US" smtClean="0"/>
              <a:t>4/29/2022</a:t>
            </a:fld>
            <a:endParaRPr lang="en-US"/>
          </a:p>
        </p:txBody>
      </p:sp>
      <p:sp>
        <p:nvSpPr>
          <p:cNvPr id="5" name="Footer Placeholder 4">
            <a:extLst>
              <a:ext uri="{FF2B5EF4-FFF2-40B4-BE49-F238E27FC236}">
                <a16:creationId xmlns:a16="http://schemas.microsoft.com/office/drawing/2014/main" id="{151CF476-47F1-4173-B36B-5F10179E5E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2B78FB-8696-4105-8C06-0D38947B93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F85DA-7EA6-4F93-9679-A8A8C3D6B854}" type="slidenum">
              <a:rPr lang="en-US" smtClean="0"/>
              <a:t>‹#›</a:t>
            </a:fld>
            <a:endParaRPr lang="en-US"/>
          </a:p>
        </p:txBody>
      </p:sp>
    </p:spTree>
    <p:extLst>
      <p:ext uri="{BB962C8B-B14F-4D97-AF65-F5344CB8AC3E}">
        <p14:creationId xmlns:p14="http://schemas.microsoft.com/office/powerpoint/2010/main" val="909206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 the Beginning God Created the Heaven and the Earth (Genesis 1:1) –  Malaysia's Christian News Website">
            <a:extLst>
              <a:ext uri="{FF2B5EF4-FFF2-40B4-BE49-F238E27FC236}">
                <a16:creationId xmlns:a16="http://schemas.microsoft.com/office/drawing/2014/main" id="{F4979147-B276-4F11-A96C-18AE48148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12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4B3F255-D296-4A67-A478-8264E5593D07}"/>
              </a:ext>
            </a:extLst>
          </p:cNvPr>
          <p:cNvSpPr>
            <a:spLocks noGrp="1"/>
          </p:cNvSpPr>
          <p:nvPr>
            <p:ph type="ctrTitle"/>
          </p:nvPr>
        </p:nvSpPr>
        <p:spPr>
          <a:xfrm>
            <a:off x="1626637" y="2819707"/>
            <a:ext cx="9144000" cy="2319338"/>
          </a:xfrm>
        </p:spPr>
        <p:txBody>
          <a:bodyPr>
            <a:normAutofit fontScale="90000"/>
          </a:bodyPr>
          <a:lstStyle/>
          <a:p>
            <a:r>
              <a:rPr lang="en-US" dirty="0">
                <a:ln>
                  <a:solidFill>
                    <a:sysClr val="windowText" lastClr="000000"/>
                  </a:solidFill>
                </a:ln>
                <a:solidFill>
                  <a:schemeClr val="bg1"/>
                </a:solidFill>
                <a:effectLst>
                  <a:glow rad="101600">
                    <a:srgbClr val="FFFF00">
                      <a:alpha val="60000"/>
                    </a:srgbClr>
                  </a:glow>
                </a:effectLst>
                <a:latin typeface="Cooper Black" panose="0208090404030B020404" pitchFamily="18" charset="0"/>
              </a:rPr>
              <a:t>BEFORE THE BEGINNING…</a:t>
            </a:r>
            <a:br>
              <a:rPr lang="en-US" dirty="0">
                <a:ln>
                  <a:solidFill>
                    <a:sysClr val="windowText" lastClr="000000"/>
                  </a:solidFill>
                </a:ln>
                <a:solidFill>
                  <a:schemeClr val="bg1"/>
                </a:solidFill>
                <a:effectLst>
                  <a:glow rad="101600">
                    <a:srgbClr val="FFFF00">
                      <a:alpha val="60000"/>
                    </a:srgbClr>
                  </a:glow>
                </a:effectLst>
                <a:latin typeface="Cooper Black" panose="0208090404030B020404" pitchFamily="18" charset="0"/>
              </a:rPr>
            </a:br>
            <a:endParaRPr lang="en-US" dirty="0">
              <a:ln>
                <a:solidFill>
                  <a:sysClr val="windowText" lastClr="000000"/>
                </a:solidFill>
              </a:ln>
              <a:solidFill>
                <a:schemeClr val="bg1"/>
              </a:solidFill>
              <a:effectLst>
                <a:glow rad="101600">
                  <a:srgbClr val="FFFF00">
                    <a:alpha val="60000"/>
                  </a:srgbClr>
                </a:glow>
              </a:effectLst>
              <a:latin typeface="Cooper Black" panose="0208090404030B020404" pitchFamily="18" charset="0"/>
            </a:endParaRPr>
          </a:p>
        </p:txBody>
      </p:sp>
      <p:sp>
        <p:nvSpPr>
          <p:cNvPr id="3" name="Subtitle 2">
            <a:extLst>
              <a:ext uri="{FF2B5EF4-FFF2-40B4-BE49-F238E27FC236}">
                <a16:creationId xmlns:a16="http://schemas.microsoft.com/office/drawing/2014/main" id="{894ACCDD-B6A9-41B6-8392-F3492F94C2EC}"/>
              </a:ext>
            </a:extLst>
          </p:cNvPr>
          <p:cNvSpPr>
            <a:spLocks noGrp="1"/>
          </p:cNvSpPr>
          <p:nvPr>
            <p:ph type="subTitle" idx="1"/>
          </p:nvPr>
        </p:nvSpPr>
        <p:spPr>
          <a:xfrm>
            <a:off x="1626637" y="4329404"/>
            <a:ext cx="9144000" cy="1637522"/>
          </a:xfrm>
        </p:spPr>
        <p:txBody>
          <a:bodyPr>
            <a:normAutofit/>
          </a:bodyPr>
          <a:lstStyle/>
          <a:p>
            <a:r>
              <a:rPr lang="en-US" sz="2800" b="1" dirty="0">
                <a:ln w="22225">
                  <a:solidFill>
                    <a:schemeClr val="accent2"/>
                  </a:solidFill>
                  <a:prstDash val="solid"/>
                </a:ln>
                <a:solidFill>
                  <a:schemeClr val="accent2">
                    <a:lumMod val="40000"/>
                    <a:lumOff val="60000"/>
                  </a:schemeClr>
                </a:solidFill>
                <a:latin typeface="Arial Black" panose="020B0A04020102020204" pitchFamily="34" charset="0"/>
              </a:rPr>
              <a:t>Romans 8:28-31</a:t>
            </a:r>
          </a:p>
        </p:txBody>
      </p:sp>
    </p:spTree>
    <p:extLst>
      <p:ext uri="{BB962C8B-B14F-4D97-AF65-F5344CB8AC3E}">
        <p14:creationId xmlns:p14="http://schemas.microsoft.com/office/powerpoint/2010/main" val="168475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AA15-8C97-4547-A532-38101AEBB41C}"/>
              </a:ext>
            </a:extLst>
          </p:cNvPr>
          <p:cNvSpPr>
            <a:spLocks noGrp="1"/>
          </p:cNvSpPr>
          <p:nvPr>
            <p:ph type="ctrTitle"/>
          </p:nvPr>
        </p:nvSpPr>
        <p:spPr>
          <a:xfrm>
            <a:off x="691437" y="114251"/>
            <a:ext cx="11000792" cy="6629498"/>
          </a:xfrm>
        </p:spPr>
        <p:txBody>
          <a:bodyPr>
            <a:normAutofit fontScale="90000"/>
          </a:bodyPr>
          <a:lstStyle/>
          <a:p>
            <a:pPr>
              <a:tabLst>
                <a:tab pos="685800" algn="l"/>
              </a:tabLst>
            </a:pPr>
            <a:r>
              <a:rPr lang="en-US" sz="3100" dirty="0">
                <a:solidFill>
                  <a:srgbClr val="C00000"/>
                </a:solidFill>
                <a:latin typeface="Arial Black" panose="020B0A04020102020204" pitchFamily="34" charset="0"/>
              </a:rPr>
              <a:t>Romans 8:28-31’</a:t>
            </a: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r>
              <a:rPr lang="en-US" sz="3100" dirty="0">
                <a:solidFill>
                  <a:srgbClr val="C00000"/>
                </a:solidFill>
                <a:latin typeface="Arial Black" panose="020B0A04020102020204" pitchFamily="34" charset="0"/>
              </a:rPr>
              <a:t>                          </a:t>
            </a: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br>
              <a:rPr lang="en-US" sz="3100" dirty="0">
                <a:solidFill>
                  <a:srgbClr val="C00000"/>
                </a:solidFill>
                <a:latin typeface="Arial Black" panose="020B0A04020102020204" pitchFamily="34" charset="0"/>
              </a:rPr>
            </a:br>
            <a:r>
              <a:rPr lang="en-US" sz="3600" dirty="0">
                <a:solidFill>
                  <a:srgbClr val="C00000"/>
                </a:solidFill>
                <a:latin typeface="Arial Black" panose="020B0A04020102020204" pitchFamily="34" charset="0"/>
              </a:rPr>
              <a:t>Romans 8:28-31</a:t>
            </a:r>
            <a:br>
              <a:rPr lang="en-US" sz="3600" dirty="0">
                <a:solidFill>
                  <a:srgbClr val="C00000"/>
                </a:solidFill>
                <a:latin typeface="Arial Black" panose="020B0A04020102020204" pitchFamily="34" charset="0"/>
              </a:rPr>
            </a:br>
            <a:r>
              <a:rPr lang="en-US" sz="3600" dirty="0">
                <a:latin typeface="Arial Black" panose="020B0A04020102020204" pitchFamily="34" charset="0"/>
              </a:rPr>
              <a:t>And we know that all things work together for good to them that love God, to them who are the called according to his purpose.                       For whom he did </a:t>
            </a:r>
            <a:r>
              <a:rPr lang="en-US" sz="3600" dirty="0">
                <a:solidFill>
                  <a:srgbClr val="C00000"/>
                </a:solidFill>
                <a:latin typeface="Arial Black" panose="020B0A04020102020204" pitchFamily="34" charset="0"/>
              </a:rPr>
              <a:t>foreknow</a:t>
            </a:r>
            <a:r>
              <a:rPr lang="en-US" sz="3600" dirty="0">
                <a:latin typeface="Arial Black" panose="020B0A04020102020204" pitchFamily="34" charset="0"/>
              </a:rPr>
              <a:t>, he also did </a:t>
            </a:r>
            <a:r>
              <a:rPr lang="en-US" sz="3600" dirty="0">
                <a:solidFill>
                  <a:srgbClr val="C00000"/>
                </a:solidFill>
                <a:latin typeface="Arial Black" panose="020B0A04020102020204" pitchFamily="34" charset="0"/>
              </a:rPr>
              <a:t>predestinate </a:t>
            </a:r>
            <a:r>
              <a:rPr lang="en-US" sz="3600" dirty="0">
                <a:latin typeface="Arial Black" panose="020B0A04020102020204" pitchFamily="34" charset="0"/>
              </a:rPr>
              <a:t>to be conformed to the image of his Son, that he might be the firstborn among many brethren.                                           Moreover whom he did predestinate, them he also </a:t>
            </a:r>
            <a:r>
              <a:rPr lang="en-US" sz="3600" dirty="0">
                <a:solidFill>
                  <a:srgbClr val="C00000"/>
                </a:solidFill>
                <a:latin typeface="Arial Black" panose="020B0A04020102020204" pitchFamily="34" charset="0"/>
              </a:rPr>
              <a:t>called</a:t>
            </a:r>
            <a:r>
              <a:rPr lang="en-US" sz="3600" dirty="0">
                <a:latin typeface="Arial Black" panose="020B0A04020102020204" pitchFamily="34" charset="0"/>
              </a:rPr>
              <a:t>: and whom he called, them he also </a:t>
            </a:r>
            <a:r>
              <a:rPr lang="en-US" sz="3600" dirty="0">
                <a:solidFill>
                  <a:srgbClr val="C00000"/>
                </a:solidFill>
                <a:latin typeface="Arial Black" panose="020B0A04020102020204" pitchFamily="34" charset="0"/>
              </a:rPr>
              <a:t>justified</a:t>
            </a:r>
            <a:r>
              <a:rPr lang="en-US" sz="3600" dirty="0">
                <a:latin typeface="Arial Black" panose="020B0A04020102020204" pitchFamily="34" charset="0"/>
              </a:rPr>
              <a:t>: and whom he justified, them he also </a:t>
            </a:r>
            <a:r>
              <a:rPr lang="en-US" sz="3600" dirty="0">
                <a:solidFill>
                  <a:srgbClr val="C00000"/>
                </a:solidFill>
                <a:latin typeface="Arial Black" panose="020B0A04020102020204" pitchFamily="34" charset="0"/>
              </a:rPr>
              <a:t>glorified</a:t>
            </a:r>
            <a:r>
              <a:rPr lang="en-US" sz="3600" dirty="0">
                <a:latin typeface="Arial Black" panose="020B0A04020102020204" pitchFamily="34" charset="0"/>
              </a:rPr>
              <a:t>.                                                                             What shall we then say to these things? If God be for us, who can be against us?</a:t>
            </a:r>
            <a:br>
              <a:rPr lang="en-US" sz="3600" dirty="0">
                <a:latin typeface="Arial Black" panose="020B0A04020102020204" pitchFamily="34" charset="0"/>
              </a:rPr>
            </a:br>
            <a:r>
              <a:rPr lang="en-US" sz="2400" dirty="0">
                <a:latin typeface="Arial Black" panose="020B0A04020102020204" pitchFamily="34" charset="0"/>
              </a:rPr>
              <a:t> </a:t>
            </a:r>
          </a:p>
        </p:txBody>
      </p:sp>
    </p:spTree>
    <p:extLst>
      <p:ext uri="{BB962C8B-B14F-4D97-AF65-F5344CB8AC3E}">
        <p14:creationId xmlns:p14="http://schemas.microsoft.com/office/powerpoint/2010/main" val="146738262"/>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uple Love Silhouette During Sunset Touching Stock Photo (Edit Now)  177255035">
            <a:extLst>
              <a:ext uri="{FF2B5EF4-FFF2-40B4-BE49-F238E27FC236}">
                <a16:creationId xmlns:a16="http://schemas.microsoft.com/office/drawing/2014/main" id="{CF051CE3-6D19-48E0-9392-8732B582C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08"/>
            <a:ext cx="12192000" cy="780952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68E775DD-C2AA-4DB1-A60A-805D4C15450C}"/>
              </a:ext>
            </a:extLst>
          </p:cNvPr>
          <p:cNvSpPr>
            <a:spLocks noGrp="1"/>
          </p:cNvSpPr>
          <p:nvPr>
            <p:ph type="subTitle" idx="1"/>
          </p:nvPr>
        </p:nvSpPr>
        <p:spPr>
          <a:xfrm>
            <a:off x="1524000" y="1466850"/>
            <a:ext cx="9144000" cy="5391150"/>
          </a:xfrm>
        </p:spPr>
        <p:txBody>
          <a:bodyPr>
            <a:normAutofit/>
          </a:bodyPr>
          <a:lstStyle/>
          <a:p>
            <a:r>
              <a:rPr lang="en-US" sz="4000" dirty="0">
                <a:ln>
                  <a:solidFill>
                    <a:sysClr val="windowText" lastClr="000000"/>
                  </a:solidFill>
                </a:ln>
                <a:effectLst>
                  <a:glow rad="101600">
                    <a:srgbClr val="FFFF00">
                      <a:alpha val="60000"/>
                    </a:srgbClr>
                  </a:glow>
                </a:effectLst>
                <a:highlight>
                  <a:srgbClr val="00FFFF"/>
                </a:highlight>
                <a:latin typeface="Arial Black" panose="020B0A04020102020204" pitchFamily="34" charset="0"/>
              </a:rPr>
              <a:t>MARRIED…</a:t>
            </a:r>
          </a:p>
          <a:p>
            <a:r>
              <a:rPr lang="en-US" sz="4000" dirty="0">
                <a:ln>
                  <a:solidFill>
                    <a:sysClr val="windowText" lastClr="000000"/>
                  </a:solidFill>
                </a:ln>
                <a:effectLst>
                  <a:glow rad="101600">
                    <a:srgbClr val="FFFF00">
                      <a:alpha val="60000"/>
                    </a:srgbClr>
                  </a:glow>
                </a:effectLst>
                <a:highlight>
                  <a:srgbClr val="00FFFF"/>
                </a:highlight>
                <a:latin typeface="Arial Black" panose="020B0A04020102020204" pitchFamily="34" charset="0"/>
              </a:rPr>
              <a:t>1</a:t>
            </a:r>
            <a:r>
              <a:rPr lang="en-US" sz="4000" baseline="30000" dirty="0">
                <a:ln>
                  <a:solidFill>
                    <a:sysClr val="windowText" lastClr="000000"/>
                  </a:solidFill>
                </a:ln>
                <a:effectLst>
                  <a:glow rad="101600">
                    <a:srgbClr val="FFFF00">
                      <a:alpha val="60000"/>
                    </a:srgbClr>
                  </a:glow>
                </a:effectLst>
                <a:highlight>
                  <a:srgbClr val="00FFFF"/>
                </a:highlight>
                <a:latin typeface="Arial Black" panose="020B0A04020102020204" pitchFamily="34" charset="0"/>
              </a:rPr>
              <a:t>ST</a:t>
            </a:r>
            <a:r>
              <a:rPr lang="en-US" sz="4000" dirty="0">
                <a:ln>
                  <a:solidFill>
                    <a:sysClr val="windowText" lastClr="000000"/>
                  </a:solidFill>
                </a:ln>
                <a:effectLst>
                  <a:glow rad="101600">
                    <a:srgbClr val="FFFF00">
                      <a:alpha val="60000"/>
                    </a:srgbClr>
                  </a:glow>
                </a:effectLst>
                <a:highlight>
                  <a:srgbClr val="00FFFF"/>
                </a:highlight>
                <a:latin typeface="Arial Black" panose="020B0A04020102020204" pitchFamily="34" charset="0"/>
              </a:rPr>
              <a:t> CHILD?</a:t>
            </a:r>
          </a:p>
          <a:p>
            <a:r>
              <a:rPr lang="en-US" sz="4000" dirty="0">
                <a:ln>
                  <a:solidFill>
                    <a:sysClr val="windowText" lastClr="000000"/>
                  </a:solidFill>
                </a:ln>
                <a:effectLst>
                  <a:glow rad="101600">
                    <a:srgbClr val="FFFF00">
                      <a:alpha val="60000"/>
                    </a:srgbClr>
                  </a:glow>
                </a:effectLst>
                <a:highlight>
                  <a:srgbClr val="00FFFF"/>
                </a:highlight>
                <a:latin typeface="Arial Black" panose="020B0A04020102020204" pitchFamily="34" charset="0"/>
              </a:rPr>
              <a:t>GENDER?</a:t>
            </a:r>
          </a:p>
          <a:p>
            <a:r>
              <a:rPr lang="en-US" sz="4000" dirty="0">
                <a:ln>
                  <a:solidFill>
                    <a:sysClr val="windowText" lastClr="000000"/>
                  </a:solidFill>
                </a:ln>
                <a:effectLst>
                  <a:glow rad="101600">
                    <a:srgbClr val="FFFF00">
                      <a:alpha val="60000"/>
                    </a:srgbClr>
                  </a:glow>
                </a:effectLst>
                <a:highlight>
                  <a:srgbClr val="00FFFF"/>
                </a:highlight>
                <a:latin typeface="Arial Black" panose="020B0A04020102020204" pitchFamily="34" charset="0"/>
              </a:rPr>
              <a:t>NAME?</a:t>
            </a:r>
          </a:p>
          <a:p>
            <a:r>
              <a:rPr lang="en-US" sz="4000" dirty="0">
                <a:ln>
                  <a:solidFill>
                    <a:sysClr val="windowText" lastClr="000000"/>
                  </a:solidFill>
                </a:ln>
                <a:effectLst>
                  <a:glow rad="101600">
                    <a:srgbClr val="FFFF00">
                      <a:alpha val="60000"/>
                    </a:srgbClr>
                  </a:glow>
                </a:effectLst>
                <a:highlight>
                  <a:srgbClr val="00FFFF"/>
                </a:highlight>
                <a:latin typeface="Arial Black" panose="020B0A04020102020204" pitchFamily="34" charset="0"/>
              </a:rPr>
              <a:t> COLOR FOR NURSERY?</a:t>
            </a:r>
          </a:p>
          <a:p>
            <a:r>
              <a:rPr lang="en-US" sz="4000" dirty="0">
                <a:ln>
                  <a:solidFill>
                    <a:sysClr val="windowText" lastClr="000000"/>
                  </a:solidFill>
                </a:ln>
                <a:effectLst>
                  <a:glow rad="101600">
                    <a:srgbClr val="FFFF00">
                      <a:alpha val="60000"/>
                    </a:srgbClr>
                  </a:glow>
                </a:effectLst>
                <a:highlight>
                  <a:srgbClr val="00FFFF"/>
                </a:highlight>
                <a:latin typeface="Arial Black" panose="020B0A04020102020204" pitchFamily="34" charset="0"/>
              </a:rPr>
              <a:t>CLOTHING?</a:t>
            </a:r>
          </a:p>
          <a:p>
            <a:r>
              <a:rPr lang="en-US" sz="4000" dirty="0">
                <a:ln>
                  <a:solidFill>
                    <a:sysClr val="windowText" lastClr="000000"/>
                  </a:solidFill>
                </a:ln>
                <a:effectLst>
                  <a:glow rad="101600">
                    <a:srgbClr val="FFFF00">
                      <a:alpha val="60000"/>
                    </a:srgbClr>
                  </a:glow>
                </a:effectLst>
                <a:highlight>
                  <a:srgbClr val="00FFFF"/>
                </a:highlight>
                <a:latin typeface="Arial Black" panose="020B0A04020102020204" pitchFamily="34" charset="0"/>
              </a:rPr>
              <a:t>FURNITURE?</a:t>
            </a:r>
          </a:p>
          <a:p>
            <a:endParaRPr lang="en-US" dirty="0">
              <a:ln>
                <a:solidFill>
                  <a:sysClr val="windowText" lastClr="000000"/>
                </a:solidFill>
              </a:ln>
              <a:effectLst>
                <a:glow rad="101600">
                  <a:srgbClr val="FFFF00">
                    <a:alpha val="60000"/>
                  </a:srgbClr>
                </a:glow>
              </a:effectLst>
              <a:highlight>
                <a:srgbClr val="00FFFF"/>
              </a:highlight>
              <a:latin typeface="Arial Black" panose="020B0A04020102020204" pitchFamily="34" charset="0"/>
            </a:endParaRPr>
          </a:p>
          <a:p>
            <a:endParaRPr lang="en-US" dirty="0">
              <a:ln>
                <a:solidFill>
                  <a:sysClr val="windowText" lastClr="000000"/>
                </a:solidFill>
              </a:ln>
              <a:effectLst>
                <a:glow rad="101600">
                  <a:srgbClr val="FFFF00">
                    <a:alpha val="60000"/>
                  </a:srgbClr>
                </a:glow>
              </a:effectLst>
              <a:highlight>
                <a:srgbClr val="00FFFF"/>
              </a:highlight>
              <a:latin typeface="Arial Black" panose="020B0A04020102020204" pitchFamily="34" charset="0"/>
            </a:endParaRPr>
          </a:p>
          <a:p>
            <a:endParaRPr lang="en-US"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17846946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583F9-F7CF-4154-AE1C-8B16D1999554}"/>
              </a:ext>
            </a:extLst>
          </p:cNvPr>
          <p:cNvSpPr>
            <a:spLocks noGrp="1"/>
          </p:cNvSpPr>
          <p:nvPr>
            <p:ph type="ctrTitle"/>
          </p:nvPr>
        </p:nvSpPr>
        <p:spPr>
          <a:xfrm>
            <a:off x="6191250" y="406400"/>
            <a:ext cx="5762626" cy="2387600"/>
          </a:xfrm>
        </p:spPr>
        <p:txBody>
          <a:bodyPr>
            <a:normAutofit/>
          </a:bodyPr>
          <a:lstStyle/>
          <a:p>
            <a:r>
              <a:rPr lang="en-US" sz="4400" dirty="0">
                <a:solidFill>
                  <a:schemeClr val="accent1">
                    <a:lumMod val="75000"/>
                  </a:schemeClr>
                </a:solidFill>
                <a:latin typeface="Cooper Black" panose="0208090404030B020404" pitchFamily="18" charset="0"/>
              </a:rPr>
              <a:t>HIS FOREKNOWLEDGE</a:t>
            </a:r>
          </a:p>
        </p:txBody>
      </p:sp>
      <p:sp>
        <p:nvSpPr>
          <p:cNvPr id="3" name="Subtitle 2">
            <a:extLst>
              <a:ext uri="{FF2B5EF4-FFF2-40B4-BE49-F238E27FC236}">
                <a16:creationId xmlns:a16="http://schemas.microsoft.com/office/drawing/2014/main" id="{8DA322D5-140B-4DEA-AB50-E5B1A6C192C6}"/>
              </a:ext>
            </a:extLst>
          </p:cNvPr>
          <p:cNvSpPr>
            <a:spLocks noGrp="1"/>
          </p:cNvSpPr>
          <p:nvPr>
            <p:ph type="subTitle" idx="1"/>
          </p:nvPr>
        </p:nvSpPr>
        <p:spPr>
          <a:xfrm>
            <a:off x="6429374" y="2794000"/>
            <a:ext cx="5400676" cy="3657600"/>
          </a:xfrm>
        </p:spPr>
        <p:txBody>
          <a:bodyPr>
            <a:normAutofit/>
          </a:bodyPr>
          <a:lstStyle/>
          <a:p>
            <a:r>
              <a:rPr lang="en-US" sz="3200" dirty="0">
                <a:solidFill>
                  <a:schemeClr val="accent1">
                    <a:lumMod val="75000"/>
                  </a:schemeClr>
                </a:solidFill>
                <a:latin typeface="Cooper Black" panose="0208090404030B020404" pitchFamily="18" charset="0"/>
              </a:rPr>
              <a:t>(Stage #1)</a:t>
            </a:r>
          </a:p>
          <a:p>
            <a:endParaRPr lang="en-US" sz="3200" dirty="0">
              <a:latin typeface="Cooper Black" panose="0208090404030B020404" pitchFamily="18" charset="0"/>
            </a:endParaRPr>
          </a:p>
          <a:p>
            <a:r>
              <a:rPr lang="en-US" sz="3200" i="1" dirty="0">
                <a:latin typeface="Arial Black" panose="020B0A04020102020204" pitchFamily="34" charset="0"/>
              </a:rPr>
              <a:t>The word means </a:t>
            </a:r>
          </a:p>
          <a:p>
            <a:r>
              <a:rPr lang="en-US" sz="3200" i="1" dirty="0">
                <a:latin typeface="Arial Black" panose="020B0A04020102020204" pitchFamily="34" charset="0"/>
              </a:rPr>
              <a:t>“to know in advance”</a:t>
            </a:r>
          </a:p>
        </p:txBody>
      </p:sp>
      <p:pic>
        <p:nvPicPr>
          <p:cNvPr id="3078" name="Picture 6" descr="The Foreknowledge of God | Scripture Matters">
            <a:extLst>
              <a:ext uri="{FF2B5EF4-FFF2-40B4-BE49-F238E27FC236}">
                <a16:creationId xmlns:a16="http://schemas.microsoft.com/office/drawing/2014/main" id="{B58CFF06-FE54-4757-A50D-4CA72C9C7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6191250" cy="685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5359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E7A3-F76F-47CA-8A7D-357764C860C1}"/>
              </a:ext>
            </a:extLst>
          </p:cNvPr>
          <p:cNvSpPr>
            <a:spLocks noGrp="1"/>
          </p:cNvSpPr>
          <p:nvPr>
            <p:ph type="ctrTitle"/>
          </p:nvPr>
        </p:nvSpPr>
        <p:spPr>
          <a:xfrm>
            <a:off x="1524000" y="1213644"/>
            <a:ext cx="9144000" cy="4430712"/>
          </a:xfrm>
        </p:spPr>
        <p:txBody>
          <a:bodyPr>
            <a:noAutofit/>
          </a:bodyPr>
          <a:lstStyle/>
          <a:p>
            <a:r>
              <a:rPr lang="en-US" sz="4400" dirty="0">
                <a:solidFill>
                  <a:srgbClr val="C00000"/>
                </a:solidFill>
                <a:latin typeface="Arial Black" panose="020B0A04020102020204" pitchFamily="34" charset="0"/>
              </a:rPr>
              <a:t>Psalm 139:16 </a:t>
            </a:r>
            <a:br>
              <a:rPr lang="en-US" sz="4400" dirty="0">
                <a:latin typeface="Arial Black" panose="020B0A04020102020204" pitchFamily="34" charset="0"/>
              </a:rPr>
            </a:br>
            <a:r>
              <a:rPr lang="en-US" sz="4400" i="1" dirty="0">
                <a:latin typeface="Arial Black" panose="020B0A04020102020204" pitchFamily="34" charset="0"/>
              </a:rPr>
              <a:t>Thine eyes did see my substance, yet being unperfect; and in thy book all my members were written, which in continuance were fashioned, when as yet there was none of them. </a:t>
            </a:r>
          </a:p>
        </p:txBody>
      </p:sp>
    </p:spTree>
    <p:extLst>
      <p:ext uri="{BB962C8B-B14F-4D97-AF65-F5344CB8AC3E}">
        <p14:creationId xmlns:p14="http://schemas.microsoft.com/office/powerpoint/2010/main" val="2272376988"/>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583F9-F7CF-4154-AE1C-8B16D1999554}"/>
              </a:ext>
            </a:extLst>
          </p:cNvPr>
          <p:cNvSpPr>
            <a:spLocks noGrp="1"/>
          </p:cNvSpPr>
          <p:nvPr>
            <p:ph type="ctrTitle"/>
          </p:nvPr>
        </p:nvSpPr>
        <p:spPr>
          <a:xfrm>
            <a:off x="6191250" y="406400"/>
            <a:ext cx="5762626" cy="1487714"/>
          </a:xfrm>
        </p:spPr>
        <p:txBody>
          <a:bodyPr>
            <a:normAutofit/>
          </a:bodyPr>
          <a:lstStyle/>
          <a:p>
            <a:r>
              <a:rPr lang="en-US" sz="4400" dirty="0">
                <a:solidFill>
                  <a:srgbClr val="7030A0"/>
                </a:solidFill>
                <a:latin typeface="Cooper Black" panose="0208090404030B020404" pitchFamily="18" charset="0"/>
              </a:rPr>
              <a:t>HIS PREDESTINATION</a:t>
            </a:r>
          </a:p>
        </p:txBody>
      </p:sp>
      <p:sp>
        <p:nvSpPr>
          <p:cNvPr id="3" name="Subtitle 2">
            <a:extLst>
              <a:ext uri="{FF2B5EF4-FFF2-40B4-BE49-F238E27FC236}">
                <a16:creationId xmlns:a16="http://schemas.microsoft.com/office/drawing/2014/main" id="{8DA322D5-140B-4DEA-AB50-E5B1A6C192C6}"/>
              </a:ext>
            </a:extLst>
          </p:cNvPr>
          <p:cNvSpPr>
            <a:spLocks noGrp="1"/>
          </p:cNvSpPr>
          <p:nvPr>
            <p:ph type="subTitle" idx="1"/>
          </p:nvPr>
        </p:nvSpPr>
        <p:spPr>
          <a:xfrm>
            <a:off x="6429374" y="1810139"/>
            <a:ext cx="5400676" cy="4641461"/>
          </a:xfrm>
        </p:spPr>
        <p:txBody>
          <a:bodyPr>
            <a:normAutofit/>
          </a:bodyPr>
          <a:lstStyle/>
          <a:p>
            <a:r>
              <a:rPr lang="en-US" sz="3200" dirty="0">
                <a:solidFill>
                  <a:srgbClr val="7030A0"/>
                </a:solidFill>
                <a:latin typeface="Cooper Black" panose="0208090404030B020404" pitchFamily="18" charset="0"/>
              </a:rPr>
              <a:t>(Stage #2)</a:t>
            </a:r>
          </a:p>
          <a:p>
            <a:endParaRPr lang="en-US" sz="3200" dirty="0">
              <a:solidFill>
                <a:srgbClr val="7030A0"/>
              </a:solidFill>
              <a:latin typeface="Cooper Black" panose="0208090404030B020404" pitchFamily="18" charset="0"/>
            </a:endParaRPr>
          </a:p>
          <a:p>
            <a:r>
              <a:rPr lang="en-US" sz="3200" i="1" dirty="0">
                <a:latin typeface="Arial Black" panose="020B0A04020102020204" pitchFamily="34" charset="0"/>
              </a:rPr>
              <a:t>This is NOT the Calvinist’s  Definition</a:t>
            </a:r>
          </a:p>
          <a:p>
            <a:r>
              <a:rPr lang="en-US" sz="3200" i="1" dirty="0">
                <a:solidFill>
                  <a:srgbClr val="C00000"/>
                </a:solidFill>
                <a:latin typeface="Arial Black" panose="020B0A04020102020204" pitchFamily="34" charset="0"/>
              </a:rPr>
              <a:t>“to be conformed to the image of His Son”</a:t>
            </a:r>
          </a:p>
          <a:p>
            <a:r>
              <a:rPr lang="en-US" sz="3200" i="1" dirty="0">
                <a:solidFill>
                  <a:srgbClr val="C00000"/>
                </a:solidFill>
                <a:latin typeface="Arial Black" panose="020B0A04020102020204" pitchFamily="34" charset="0"/>
              </a:rPr>
              <a:t>Predestined to be</a:t>
            </a:r>
          </a:p>
          <a:p>
            <a:r>
              <a:rPr lang="en-US" sz="3200" i="1" dirty="0">
                <a:solidFill>
                  <a:srgbClr val="C00000"/>
                </a:solidFill>
                <a:latin typeface="Arial Black" panose="020B0A04020102020204" pitchFamily="34" charset="0"/>
              </a:rPr>
              <a:t>“the firstborn…”</a:t>
            </a:r>
          </a:p>
          <a:p>
            <a:endParaRPr lang="en-US" sz="3200" i="1" dirty="0">
              <a:solidFill>
                <a:srgbClr val="C00000"/>
              </a:solidFill>
              <a:latin typeface="Arial Black" panose="020B0A04020102020204" pitchFamily="34" charset="0"/>
            </a:endParaRPr>
          </a:p>
        </p:txBody>
      </p:sp>
      <p:pic>
        <p:nvPicPr>
          <p:cNvPr id="4098" name="Picture 2" descr="An image of God the father">
            <a:extLst>
              <a:ext uri="{FF2B5EF4-FFF2-40B4-BE49-F238E27FC236}">
                <a16:creationId xmlns:a16="http://schemas.microsoft.com/office/drawing/2014/main" id="{A0B8BD7B-1399-43C8-876A-D673E73CB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218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513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583F9-F7CF-4154-AE1C-8B16D1999554}"/>
              </a:ext>
            </a:extLst>
          </p:cNvPr>
          <p:cNvSpPr>
            <a:spLocks noGrp="1"/>
          </p:cNvSpPr>
          <p:nvPr>
            <p:ph type="ctrTitle"/>
          </p:nvPr>
        </p:nvSpPr>
        <p:spPr>
          <a:xfrm>
            <a:off x="6191250" y="406400"/>
            <a:ext cx="5762626" cy="1487714"/>
          </a:xfrm>
        </p:spPr>
        <p:txBody>
          <a:bodyPr>
            <a:normAutofit/>
          </a:bodyPr>
          <a:lstStyle/>
          <a:p>
            <a:r>
              <a:rPr lang="en-US" sz="4400" dirty="0">
                <a:solidFill>
                  <a:schemeClr val="accent2">
                    <a:lumMod val="75000"/>
                  </a:schemeClr>
                </a:solidFill>
                <a:latin typeface="Cooper Black" panose="0208090404030B020404" pitchFamily="18" charset="0"/>
              </a:rPr>
              <a:t>HIS CALLING:</a:t>
            </a:r>
          </a:p>
        </p:txBody>
      </p:sp>
      <p:sp>
        <p:nvSpPr>
          <p:cNvPr id="3" name="Subtitle 2">
            <a:extLst>
              <a:ext uri="{FF2B5EF4-FFF2-40B4-BE49-F238E27FC236}">
                <a16:creationId xmlns:a16="http://schemas.microsoft.com/office/drawing/2014/main" id="{8DA322D5-140B-4DEA-AB50-E5B1A6C192C6}"/>
              </a:ext>
            </a:extLst>
          </p:cNvPr>
          <p:cNvSpPr>
            <a:spLocks noGrp="1"/>
          </p:cNvSpPr>
          <p:nvPr>
            <p:ph type="subTitle" idx="1"/>
          </p:nvPr>
        </p:nvSpPr>
        <p:spPr>
          <a:xfrm>
            <a:off x="6429374" y="1810139"/>
            <a:ext cx="5400676" cy="4641461"/>
          </a:xfrm>
        </p:spPr>
        <p:txBody>
          <a:bodyPr>
            <a:normAutofit/>
          </a:bodyPr>
          <a:lstStyle/>
          <a:p>
            <a:r>
              <a:rPr lang="en-US" sz="3200" dirty="0">
                <a:solidFill>
                  <a:schemeClr val="accent2">
                    <a:lumMod val="75000"/>
                  </a:schemeClr>
                </a:solidFill>
                <a:latin typeface="Cooper Black" panose="0208090404030B020404" pitchFamily="18" charset="0"/>
              </a:rPr>
              <a:t>(Stage #3)</a:t>
            </a:r>
          </a:p>
          <a:p>
            <a:endParaRPr lang="en-US" sz="3200" dirty="0">
              <a:solidFill>
                <a:schemeClr val="accent2">
                  <a:lumMod val="75000"/>
                </a:schemeClr>
              </a:solidFill>
              <a:latin typeface="Cooper Black" panose="0208090404030B020404" pitchFamily="18" charset="0"/>
            </a:endParaRPr>
          </a:p>
          <a:p>
            <a:r>
              <a:rPr lang="en-US" sz="3200" i="1" dirty="0">
                <a:solidFill>
                  <a:srgbClr val="C00000"/>
                </a:solidFill>
                <a:latin typeface="Arial Black" panose="020B0A04020102020204" pitchFamily="34" charset="0"/>
              </a:rPr>
              <a:t>God not only knows but He has a Plan</a:t>
            </a:r>
          </a:p>
          <a:p>
            <a:endParaRPr lang="en-US" sz="3200" i="1" dirty="0">
              <a:solidFill>
                <a:srgbClr val="C00000"/>
              </a:solidFill>
              <a:latin typeface="Arial Black" panose="020B0A04020102020204" pitchFamily="34" charset="0"/>
            </a:endParaRPr>
          </a:p>
          <a:p>
            <a:r>
              <a:rPr lang="en-US" sz="3200" i="1" dirty="0">
                <a:solidFill>
                  <a:srgbClr val="C00000"/>
                </a:solidFill>
                <a:latin typeface="Arial Black" panose="020B0A04020102020204" pitchFamily="34" charset="0"/>
              </a:rPr>
              <a:t>What is His plan for you?</a:t>
            </a:r>
          </a:p>
        </p:txBody>
      </p:sp>
      <p:pic>
        <p:nvPicPr>
          <p:cNvPr id="5122" name="Picture 2" descr="Understanding God's Calling — Vintage Church of New Orleans">
            <a:extLst>
              <a:ext uri="{FF2B5EF4-FFF2-40B4-BE49-F238E27FC236}">
                <a16:creationId xmlns:a16="http://schemas.microsoft.com/office/drawing/2014/main" id="{04323C65-94DB-48C5-8337-F5711D7C6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50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44356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583F9-F7CF-4154-AE1C-8B16D1999554}"/>
              </a:ext>
            </a:extLst>
          </p:cNvPr>
          <p:cNvSpPr>
            <a:spLocks noGrp="1"/>
          </p:cNvSpPr>
          <p:nvPr>
            <p:ph type="ctrTitle"/>
          </p:nvPr>
        </p:nvSpPr>
        <p:spPr>
          <a:xfrm>
            <a:off x="6191250" y="406400"/>
            <a:ext cx="5762626" cy="1487714"/>
          </a:xfrm>
        </p:spPr>
        <p:txBody>
          <a:bodyPr>
            <a:normAutofit/>
          </a:bodyPr>
          <a:lstStyle/>
          <a:p>
            <a:r>
              <a:rPr lang="en-US" sz="4400" dirty="0">
                <a:solidFill>
                  <a:schemeClr val="accent4">
                    <a:lumMod val="50000"/>
                  </a:schemeClr>
                </a:solidFill>
                <a:latin typeface="Cooper Black" panose="0208090404030B020404" pitchFamily="18" charset="0"/>
              </a:rPr>
              <a:t>HIS </a:t>
            </a:r>
            <a:br>
              <a:rPr lang="en-US" sz="4400" dirty="0">
                <a:solidFill>
                  <a:schemeClr val="accent4">
                    <a:lumMod val="50000"/>
                  </a:schemeClr>
                </a:solidFill>
                <a:latin typeface="Cooper Black" panose="0208090404030B020404" pitchFamily="18" charset="0"/>
              </a:rPr>
            </a:br>
            <a:r>
              <a:rPr lang="en-US" sz="4400" dirty="0">
                <a:solidFill>
                  <a:schemeClr val="accent4">
                    <a:lumMod val="50000"/>
                  </a:schemeClr>
                </a:solidFill>
                <a:latin typeface="Cooper Black" panose="0208090404030B020404" pitchFamily="18" charset="0"/>
              </a:rPr>
              <a:t>JUSTIFICATION:</a:t>
            </a:r>
          </a:p>
        </p:txBody>
      </p:sp>
      <p:sp>
        <p:nvSpPr>
          <p:cNvPr id="3" name="Subtitle 2">
            <a:extLst>
              <a:ext uri="{FF2B5EF4-FFF2-40B4-BE49-F238E27FC236}">
                <a16:creationId xmlns:a16="http://schemas.microsoft.com/office/drawing/2014/main" id="{8DA322D5-140B-4DEA-AB50-E5B1A6C192C6}"/>
              </a:ext>
            </a:extLst>
          </p:cNvPr>
          <p:cNvSpPr>
            <a:spLocks noGrp="1"/>
          </p:cNvSpPr>
          <p:nvPr>
            <p:ph type="subTitle" idx="1"/>
          </p:nvPr>
        </p:nvSpPr>
        <p:spPr>
          <a:xfrm>
            <a:off x="6429374" y="1810139"/>
            <a:ext cx="5400676" cy="4641461"/>
          </a:xfrm>
        </p:spPr>
        <p:txBody>
          <a:bodyPr>
            <a:normAutofit/>
          </a:bodyPr>
          <a:lstStyle/>
          <a:p>
            <a:r>
              <a:rPr lang="en-US" sz="3200" dirty="0">
                <a:solidFill>
                  <a:schemeClr val="accent4">
                    <a:lumMod val="50000"/>
                  </a:schemeClr>
                </a:solidFill>
                <a:latin typeface="Cooper Black" panose="0208090404030B020404" pitchFamily="18" charset="0"/>
              </a:rPr>
              <a:t>(Stage #4)</a:t>
            </a:r>
          </a:p>
          <a:p>
            <a:endParaRPr lang="en-US" sz="3200" dirty="0">
              <a:solidFill>
                <a:srgbClr val="009900"/>
              </a:solidFill>
              <a:latin typeface="Cooper Black" panose="0208090404030B020404" pitchFamily="18" charset="0"/>
            </a:endParaRPr>
          </a:p>
          <a:p>
            <a:r>
              <a:rPr lang="en-US" sz="3200" dirty="0">
                <a:solidFill>
                  <a:srgbClr val="7030A0"/>
                </a:solidFill>
                <a:latin typeface="Cooper Black" panose="0208090404030B020404" pitchFamily="18" charset="0"/>
              </a:rPr>
              <a:t>Our legal standing with God</a:t>
            </a:r>
          </a:p>
          <a:p>
            <a:r>
              <a:rPr lang="en-US" sz="3200" i="1" dirty="0">
                <a:solidFill>
                  <a:srgbClr val="C00000"/>
                </a:solidFill>
                <a:latin typeface="Arial Black" panose="020B0A04020102020204" pitchFamily="34" charset="0"/>
              </a:rPr>
              <a:t>God Justifies every </a:t>
            </a:r>
          </a:p>
          <a:p>
            <a:r>
              <a:rPr lang="en-US" sz="3200" i="1" dirty="0">
                <a:solidFill>
                  <a:srgbClr val="C00000"/>
                </a:solidFill>
                <a:latin typeface="Arial Black" panose="020B0A04020102020204" pitchFamily="34" charset="0"/>
              </a:rPr>
              <a:t>son whom He calls</a:t>
            </a:r>
          </a:p>
          <a:p>
            <a:r>
              <a:rPr lang="en-US" sz="3200" i="1" dirty="0">
                <a:solidFill>
                  <a:srgbClr val="C00000"/>
                </a:solidFill>
                <a:latin typeface="Arial Black" panose="020B0A04020102020204" pitchFamily="34" charset="0"/>
              </a:rPr>
              <a:t>v.31</a:t>
            </a:r>
          </a:p>
          <a:p>
            <a:endParaRPr lang="en-US" sz="3200" i="1" dirty="0">
              <a:solidFill>
                <a:srgbClr val="C00000"/>
              </a:solidFill>
              <a:latin typeface="Arial Black" panose="020B0A04020102020204" pitchFamily="34" charset="0"/>
            </a:endParaRPr>
          </a:p>
        </p:txBody>
      </p:sp>
      <p:pic>
        <p:nvPicPr>
          <p:cNvPr id="6146" name="Picture 2" descr="THE JUSTIFICATION OF GOD's ELECT – ABSOLUTE, COMPLETE AND FINAL! | A.W.  Pink's Blog">
            <a:extLst>
              <a:ext uri="{FF2B5EF4-FFF2-40B4-BE49-F238E27FC236}">
                <a16:creationId xmlns:a16="http://schemas.microsoft.com/office/drawing/2014/main" id="{6A2935A7-0EC7-49D6-8957-5CA029DD8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89" y="979714"/>
            <a:ext cx="6293789" cy="4497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7021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Our Glorification — Bob Yandian Ministries">
            <a:extLst>
              <a:ext uri="{FF2B5EF4-FFF2-40B4-BE49-F238E27FC236}">
                <a16:creationId xmlns:a16="http://schemas.microsoft.com/office/drawing/2014/main" id="{2D53B658-1114-4139-9B23-D488DCA39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6" y="1108269"/>
            <a:ext cx="6217474" cy="46414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C583F9-F7CF-4154-AE1C-8B16D1999554}"/>
              </a:ext>
            </a:extLst>
          </p:cNvPr>
          <p:cNvSpPr>
            <a:spLocks noGrp="1"/>
          </p:cNvSpPr>
          <p:nvPr>
            <p:ph type="ctrTitle"/>
          </p:nvPr>
        </p:nvSpPr>
        <p:spPr>
          <a:xfrm>
            <a:off x="6429374" y="-399285"/>
            <a:ext cx="5762626" cy="2209424"/>
          </a:xfrm>
        </p:spPr>
        <p:txBody>
          <a:bodyPr>
            <a:normAutofit/>
          </a:bodyPr>
          <a:lstStyle/>
          <a:p>
            <a:r>
              <a:rPr lang="en-US" sz="4400" dirty="0">
                <a:solidFill>
                  <a:srgbClr val="7030A0"/>
                </a:solidFill>
                <a:highlight>
                  <a:srgbClr val="FFFF00"/>
                </a:highlight>
                <a:latin typeface="Cooper Black" panose="0208090404030B020404" pitchFamily="18" charset="0"/>
              </a:rPr>
              <a:t>OUR GLORIFICATION:</a:t>
            </a:r>
          </a:p>
        </p:txBody>
      </p:sp>
      <p:sp>
        <p:nvSpPr>
          <p:cNvPr id="3" name="Subtitle 2">
            <a:extLst>
              <a:ext uri="{FF2B5EF4-FFF2-40B4-BE49-F238E27FC236}">
                <a16:creationId xmlns:a16="http://schemas.microsoft.com/office/drawing/2014/main" id="{8DA322D5-140B-4DEA-AB50-E5B1A6C192C6}"/>
              </a:ext>
            </a:extLst>
          </p:cNvPr>
          <p:cNvSpPr>
            <a:spLocks noGrp="1"/>
          </p:cNvSpPr>
          <p:nvPr>
            <p:ph type="subTitle" idx="1"/>
          </p:nvPr>
        </p:nvSpPr>
        <p:spPr>
          <a:xfrm>
            <a:off x="6429373" y="1810139"/>
            <a:ext cx="5467351" cy="4641461"/>
          </a:xfrm>
        </p:spPr>
        <p:txBody>
          <a:bodyPr>
            <a:normAutofit/>
          </a:bodyPr>
          <a:lstStyle/>
          <a:p>
            <a:r>
              <a:rPr lang="en-US" sz="3200" dirty="0">
                <a:solidFill>
                  <a:srgbClr val="7030A0"/>
                </a:solidFill>
                <a:highlight>
                  <a:srgbClr val="FFFF00"/>
                </a:highlight>
                <a:latin typeface="Cooper Black" panose="0208090404030B020404" pitchFamily="18" charset="0"/>
              </a:rPr>
              <a:t>    (Stage #5)</a:t>
            </a:r>
          </a:p>
          <a:p>
            <a:endParaRPr lang="en-US" sz="3200" dirty="0">
              <a:solidFill>
                <a:srgbClr val="7030A0"/>
              </a:solidFill>
              <a:latin typeface="Cooper Black" panose="0208090404030B020404" pitchFamily="18" charset="0"/>
            </a:endParaRPr>
          </a:p>
          <a:p>
            <a:r>
              <a:rPr lang="en-US" sz="3200" i="1" dirty="0">
                <a:solidFill>
                  <a:srgbClr val="C00000"/>
                </a:solidFill>
                <a:latin typeface="Arial Black" panose="020B0A04020102020204" pitchFamily="34" charset="0"/>
              </a:rPr>
              <a:t>The Final Step in Our Salvation</a:t>
            </a:r>
          </a:p>
          <a:p>
            <a:r>
              <a:rPr lang="en-US" sz="3200" i="1" dirty="0">
                <a:solidFill>
                  <a:srgbClr val="C00000"/>
                </a:solidFill>
                <a:latin typeface="Arial Black" panose="020B0A04020102020204" pitchFamily="34" charset="0"/>
              </a:rPr>
              <a:t>God conforms every</a:t>
            </a:r>
          </a:p>
          <a:p>
            <a:r>
              <a:rPr lang="en-US" sz="3200" i="1" dirty="0">
                <a:solidFill>
                  <a:srgbClr val="C00000"/>
                </a:solidFill>
                <a:latin typeface="Arial Black" panose="020B0A04020102020204" pitchFamily="34" charset="0"/>
              </a:rPr>
              <a:t>son to his likeness!</a:t>
            </a:r>
          </a:p>
          <a:p>
            <a:endParaRPr lang="en-US" sz="3200" i="1" dirty="0">
              <a:solidFill>
                <a:srgbClr val="C00000"/>
              </a:solidFill>
              <a:latin typeface="Arial Black" panose="020B0A04020102020204" pitchFamily="34" charset="0"/>
            </a:endParaRPr>
          </a:p>
          <a:p>
            <a:r>
              <a:rPr lang="en-US" sz="3200" i="1" dirty="0">
                <a:solidFill>
                  <a:srgbClr val="7030A0"/>
                </a:solidFill>
                <a:latin typeface="Arial Black" panose="020B0A04020102020204" pitchFamily="34" charset="0"/>
              </a:rPr>
              <a:t> </a:t>
            </a:r>
            <a:r>
              <a:rPr lang="en-US" sz="3200" i="1" dirty="0">
                <a:solidFill>
                  <a:srgbClr val="7030A0"/>
                </a:solidFill>
                <a:highlight>
                  <a:srgbClr val="FFFF00"/>
                </a:highlight>
                <a:latin typeface="Arial Black" panose="020B0A04020102020204" pitchFamily="34" charset="0"/>
              </a:rPr>
              <a:t>“We shall  be like Him”</a:t>
            </a:r>
          </a:p>
        </p:txBody>
      </p:sp>
    </p:spTree>
    <p:extLst>
      <p:ext uri="{BB962C8B-B14F-4D97-AF65-F5344CB8AC3E}">
        <p14:creationId xmlns:p14="http://schemas.microsoft.com/office/powerpoint/2010/main" val="798001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347</Words>
  <Application>Microsoft Office PowerPoint</Application>
  <PresentationFormat>Widescreen</PresentationFormat>
  <Paragraphs>45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Black</vt:lpstr>
      <vt:lpstr>Calibri</vt:lpstr>
      <vt:lpstr>Calibri Light</vt:lpstr>
      <vt:lpstr>Cooper Black</vt:lpstr>
      <vt:lpstr>Office Theme</vt:lpstr>
      <vt:lpstr>BEFORE THE BEGINNING… </vt:lpstr>
      <vt:lpstr>Romans 8:28-31’                                                                 Romans 8:28-31 And we know that all things work together for good to them that love God, to them who are the called according to his purpose.                       For whom he did foreknow, he also did predestinate to be conformed to the image of his Son, that he might be the firstborn among many brethren.                                           Moreover whom he did predestinate, them he also called: and whom he called, them he also justified: and whom he justified, them he also glorified.                                                                             What shall we then say to these things? If God be for us, who can be against us?  </vt:lpstr>
      <vt:lpstr>PowerPoint Presentation</vt:lpstr>
      <vt:lpstr>HIS FOREKNOWLEDGE</vt:lpstr>
      <vt:lpstr>Psalm 139:16  Thine eyes did see my substance, yet being unperfect; and in thy book all my members were written, which in continuance were fashioned, when as yet there was none of them. </vt:lpstr>
      <vt:lpstr>HIS PREDESTINATION</vt:lpstr>
      <vt:lpstr>HIS CALLING:</vt:lpstr>
      <vt:lpstr>HIS  JUSTIFICATION:</vt:lpstr>
      <vt:lpstr>OUR GLORIFICATION: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IT ALL BEGAN… </dc:title>
  <dc:creator>Paul Fedena</dc:creator>
  <cp:lastModifiedBy>Paul Fedena</cp:lastModifiedBy>
  <cp:revision>7</cp:revision>
  <dcterms:created xsi:type="dcterms:W3CDTF">2022-04-28T22:43:57Z</dcterms:created>
  <dcterms:modified xsi:type="dcterms:W3CDTF">2022-04-29T17:22:14Z</dcterms:modified>
</cp:coreProperties>
</file>